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67" r:id="rId9"/>
    <p:sldId id="268" r:id="rId10"/>
    <p:sldId id="269" r:id="rId11"/>
    <p:sldId id="271" r:id="rId12"/>
    <p:sldId id="317" r:id="rId13"/>
    <p:sldId id="272" r:id="rId14"/>
    <p:sldId id="309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307" r:id="rId26"/>
    <p:sldId id="283" r:id="rId27"/>
    <p:sldId id="284" r:id="rId28"/>
    <p:sldId id="308" r:id="rId29"/>
    <p:sldId id="285" r:id="rId30"/>
    <p:sldId id="286" r:id="rId31"/>
    <p:sldId id="306" r:id="rId32"/>
    <p:sldId id="287" r:id="rId33"/>
    <p:sldId id="288" r:id="rId34"/>
    <p:sldId id="290" r:id="rId35"/>
    <p:sldId id="289" r:id="rId36"/>
    <p:sldId id="291" r:id="rId37"/>
    <p:sldId id="292" r:id="rId38"/>
    <p:sldId id="293" r:id="rId39"/>
    <p:sldId id="294" r:id="rId40"/>
    <p:sldId id="295" r:id="rId41"/>
    <p:sldId id="296" r:id="rId42"/>
    <p:sldId id="298" r:id="rId43"/>
    <p:sldId id="297" r:id="rId44"/>
    <p:sldId id="299" r:id="rId45"/>
    <p:sldId id="300" r:id="rId46"/>
    <p:sldId id="301" r:id="rId47"/>
    <p:sldId id="302" r:id="rId48"/>
    <p:sldId id="303" r:id="rId49"/>
    <p:sldId id="305" r:id="rId50"/>
    <p:sldId id="304" r:id="rId51"/>
    <p:sldId id="327" r:id="rId52"/>
    <p:sldId id="318" r:id="rId53"/>
    <p:sldId id="319" r:id="rId54"/>
    <p:sldId id="320" r:id="rId55"/>
    <p:sldId id="323" r:id="rId56"/>
    <p:sldId id="310" r:id="rId57"/>
    <p:sldId id="311" r:id="rId58"/>
    <p:sldId id="312" r:id="rId59"/>
    <p:sldId id="313" r:id="rId60"/>
    <p:sldId id="321" r:id="rId61"/>
    <p:sldId id="322" r:id="rId62"/>
    <p:sldId id="314" r:id="rId63"/>
    <p:sldId id="315" r:id="rId64"/>
    <p:sldId id="316" r:id="rId65"/>
    <p:sldId id="375" r:id="rId66"/>
    <p:sldId id="373" r:id="rId67"/>
    <p:sldId id="374" r:id="rId68"/>
    <p:sldId id="376" r:id="rId69"/>
    <p:sldId id="377" r:id="rId70"/>
    <p:sldId id="378" r:id="rId71"/>
    <p:sldId id="379" r:id="rId72"/>
    <p:sldId id="380" r:id="rId73"/>
    <p:sldId id="381" r:id="rId74"/>
    <p:sldId id="383" r:id="rId75"/>
    <p:sldId id="324" r:id="rId76"/>
  </p:sldIdLst>
  <p:sldSz cx="9144000" cy="5143500" type="screen16x9"/>
  <p:notesSz cx="7559675" cy="10691495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9" Type="http://schemas.openxmlformats.org/officeDocument/2006/relationships/tableStyles" Target="tableStyles.xml"/><Relationship Id="rId78" Type="http://schemas.openxmlformats.org/officeDocument/2006/relationships/viewProps" Target="viewProps.xml"/><Relationship Id="rId77" Type="http://schemas.openxmlformats.org/officeDocument/2006/relationships/presProps" Target="presProps.xml"/><Relationship Id="rId76" Type="http://schemas.openxmlformats.org/officeDocument/2006/relationships/slide" Target="slides/slide71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7" Type="http://schemas.openxmlformats.org/officeDocument/2006/relationships/slide" Target="slides/slide2.xml"/><Relationship Id="rId69" Type="http://schemas.openxmlformats.org/officeDocument/2006/relationships/slide" Target="slides/slide64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0" Type="http://schemas.openxmlformats.org/officeDocument/2006/relationships/slide" Target="slides/slide55.xml"/><Relationship Id="rId6" Type="http://schemas.openxmlformats.org/officeDocument/2006/relationships/slide" Target="slides/slide1.xml"/><Relationship Id="rId59" Type="http://schemas.openxmlformats.org/officeDocument/2006/relationships/slide" Target="slides/slide54.xml"/><Relationship Id="rId58" Type="http://schemas.openxmlformats.org/officeDocument/2006/relationships/slide" Target="slides/slide53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4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GIF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8520" cy="3978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6"/>
          <p:cNvSpPr>
            <a:spLocks noGrp="1"/>
          </p:cNvSpPr>
          <p:nvPr>
            <p:ph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7"/>
          <p:cNvSpPr>
            <a:spLocks noGrp="1"/>
          </p:cNvSpPr>
          <p:nvPr>
            <p:ph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8520" cy="3978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5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5"/>
          <p:cNvSpPr>
            <a:spLocks noGrp="1"/>
          </p:cNvSpPr>
          <p:nvPr>
            <p:ph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6"/>
          <p:cNvSpPr>
            <a:spLocks noGrp="1"/>
          </p:cNvSpPr>
          <p:nvPr>
            <p:ph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7"/>
          <p:cNvSpPr>
            <a:spLocks noGrp="1"/>
          </p:cNvSpPr>
          <p:nvPr>
            <p:ph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8520" cy="3978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4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3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5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5"/>
          <p:cNvSpPr>
            <a:spLocks noGrp="1"/>
          </p:cNvSpPr>
          <p:nvPr>
            <p:ph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6"/>
          <p:cNvSpPr>
            <a:spLocks noGrp="1"/>
          </p:cNvSpPr>
          <p:nvPr>
            <p:ph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7"/>
          <p:cNvSpPr>
            <a:spLocks noGrp="1"/>
          </p:cNvSpPr>
          <p:nvPr>
            <p:ph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8520" cy="3978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5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2.png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4" Type="http://schemas.openxmlformats.org/officeDocument/2006/relationships/theme" Target="../theme/theme2.xml"/><Relationship Id="rId13" Type="http://schemas.openxmlformats.org/officeDocument/2006/relationships/image" Target="../media/image2.png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5" Type="http://schemas.openxmlformats.org/officeDocument/2006/relationships/theme" Target="../theme/theme4.xml"/><Relationship Id="rId14" Type="http://schemas.openxmlformats.org/officeDocument/2006/relationships/image" Target="../media/image2.png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9;p2"/>
          <p:cNvGrpSpPr/>
          <p:nvPr/>
        </p:nvGrpSpPr>
        <p:grpSpPr>
          <a:xfrm>
            <a:off x="-3254400" y="-2759400"/>
            <a:ext cx="10038240" cy="6730200"/>
            <a:chOff x="-3254400" y="-2759400"/>
            <a:chExt cx="10038240" cy="6730200"/>
          </a:xfrm>
        </p:grpSpPr>
        <p:grpSp>
          <p:nvGrpSpPr>
            <p:cNvPr id="87" name="Google Shape;10;p2"/>
            <p:cNvGrpSpPr/>
            <p:nvPr/>
          </p:nvGrpSpPr>
          <p:grpSpPr>
            <a:xfrm>
              <a:off x="-3254400" y="-2759400"/>
              <a:ext cx="6562800" cy="6730200"/>
              <a:chOff x="-3254400" y="-2759400"/>
              <a:chExt cx="6562800" cy="6730200"/>
            </a:xfrm>
          </p:grpSpPr>
          <p:sp>
            <p:nvSpPr>
              <p:cNvPr id="2" name="Google Shape;11;p2"/>
              <p:cNvSpPr/>
              <p:nvPr/>
            </p:nvSpPr>
            <p:spPr>
              <a:xfrm rot="10221600">
                <a:off x="-1131480" y="-720720"/>
                <a:ext cx="3044520" cy="2636280"/>
              </a:xfrm>
              <a:custGeom>
                <a:avLst/>
                <a:gdLst>
                  <a:gd name="textAreaLeft" fmla="*/ 0 w 3044520"/>
                  <a:gd name="textAreaRight" fmla="*/ 3045600 w 3044520"/>
                  <a:gd name="textAreaTop" fmla="*/ 0 h 2636280"/>
                  <a:gd name="textAreaBottom" fmla="*/ 2637360 h 263628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0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pic>
            <p:nvPicPr>
              <p:cNvPr id="3" name="Google Shape;12;p2"/>
              <p:cNvPicPr/>
              <p:nvPr/>
            </p:nvPicPr>
            <p:blipFill>
              <a:blip r:embed="rId13"/>
              <a:srcRect t="17653" b="17662"/>
              <a:stretch>
                <a:fillRect/>
              </a:stretch>
            </p:blipFill>
            <p:spPr>
              <a:xfrm rot="13821600">
                <a:off x="-2650320" y="-1437480"/>
                <a:ext cx="5354640" cy="4086360"/>
              </a:xfrm>
              <a:prstGeom prst="rect">
                <a:avLst/>
              </a:prstGeom>
              <a:ln w="0">
                <a:noFill/>
              </a:ln>
            </p:spPr>
          </p:pic>
        </p:grpSp>
        <p:sp>
          <p:nvSpPr>
            <p:cNvPr id="4" name="Google Shape;13;p2"/>
            <p:cNvSpPr/>
            <p:nvPr/>
          </p:nvSpPr>
          <p:spPr>
            <a:xfrm>
              <a:off x="-441720" y="-339840"/>
              <a:ext cx="1419840" cy="2832120"/>
            </a:xfrm>
            <a:custGeom>
              <a:avLst/>
              <a:gdLst>
                <a:gd name="textAreaLeft" fmla="*/ 0 w 1419840"/>
                <a:gd name="textAreaRight" fmla="*/ 1420920 w 1419840"/>
                <a:gd name="textAreaTop" fmla="*/ 0 h 2832120"/>
                <a:gd name="textAreaBottom" fmla="*/ 2833200 h 2832120"/>
              </a:gdLst>
              <a:ahLst/>
              <a:cxnLst/>
              <a:rect l="textAreaLeft" t="textAreaTop" r="textAreaRight" b="textAreaBottom"/>
              <a:pathLst>
                <a:path w="34647" h="69081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 rotWithShape="0">
              <a:gsLst>
                <a:gs pos="0">
                  <a:srgbClr val="0C0A9E"/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5" name="Google Shape;14;p2"/>
            <p:cNvSpPr/>
            <p:nvPr/>
          </p:nvSpPr>
          <p:spPr>
            <a:xfrm rot="2700000">
              <a:off x="765720" y="-2373480"/>
              <a:ext cx="3152160" cy="5118120"/>
            </a:xfrm>
            <a:custGeom>
              <a:avLst/>
              <a:gdLst>
                <a:gd name="textAreaLeft" fmla="*/ 0 w 3152160"/>
                <a:gd name="textAreaRight" fmla="*/ 3153240 w 3152160"/>
                <a:gd name="textAreaTop" fmla="*/ 0 h 5118120"/>
                <a:gd name="textAreaBottom" fmla="*/ 5119200 h 5118120"/>
              </a:gdLst>
              <a:ahLst/>
              <a:cxnLst/>
              <a:rect l="textAreaLeft" t="textAreaTop" r="textAreaRight" b="textAreaBottom"/>
              <a:pathLst>
                <a:path w="76882" h="124813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 rotWithShape="0">
              <a:gsLst>
                <a:gs pos="22000">
                  <a:srgbClr val="F5F8FF"/>
                </a:gs>
                <a:gs pos="100000">
                  <a:srgbClr val="EB9109"/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6" name="Google Shape;15;p2"/>
            <p:cNvSpPr/>
            <p:nvPr/>
          </p:nvSpPr>
          <p:spPr>
            <a:xfrm>
              <a:off x="-353880" y="-534240"/>
              <a:ext cx="7137720" cy="818280"/>
            </a:xfrm>
            <a:custGeom>
              <a:avLst/>
              <a:gdLst>
                <a:gd name="textAreaLeft" fmla="*/ 0 w 7137720"/>
                <a:gd name="textAreaRight" fmla="*/ 7138800 w 7137720"/>
                <a:gd name="textAreaTop" fmla="*/ 0 h 818280"/>
                <a:gd name="textAreaBottom" fmla="*/ 819360 h 818280"/>
              </a:gdLst>
              <a:ahLst/>
              <a:cxnLst/>
              <a:rect l="textAreaLeft" t="textAreaTop" r="textAreaRight" b="textAreaBottom"/>
              <a:pathLst>
                <a:path w="285545" h="32774">
                  <a:moveTo>
                    <a:pt x="0" y="32774"/>
                  </a:moveTo>
                  <a:lnTo>
                    <a:pt x="188861" y="32774"/>
                  </a:lnTo>
                  <a:lnTo>
                    <a:pt x="221636" y="0"/>
                  </a:lnTo>
                  <a:lnTo>
                    <a:pt x="285545" y="0"/>
                  </a:lnTo>
                </a:path>
              </a:pathLst>
            </a:custGeom>
            <a:noFill/>
            <a:ln w="9525">
              <a:solidFill>
                <a:srgbClr val="0C0A9E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7" name="Google Shape;16;p2"/>
            <p:cNvSpPr/>
            <p:nvPr/>
          </p:nvSpPr>
          <p:spPr>
            <a:xfrm rot="5400000">
              <a:off x="959400" y="-1418760"/>
              <a:ext cx="576360" cy="3044520"/>
            </a:xfrm>
            <a:custGeom>
              <a:avLst/>
              <a:gdLst>
                <a:gd name="textAreaLeft" fmla="*/ 0 w 576360"/>
                <a:gd name="textAreaRight" fmla="*/ 577440 w 576360"/>
                <a:gd name="textAreaTop" fmla="*/ 0 h 3044520"/>
                <a:gd name="textAreaBottom" fmla="*/ 3045600 h 3044520"/>
              </a:gdLst>
              <a:ahLst/>
              <a:cxnLst/>
              <a:rect l="textAreaLeft" t="textAreaTop" r="textAreaRight" b="textAreaBottom"/>
              <a:pathLst>
                <a:path w="14079" h="48146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 rotWithShape="0">
              <a:gsLst>
                <a:gs pos="0">
                  <a:srgbClr val="9900FF">
                    <a:alpha val="4705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8" name="Google Shape;17;p2"/>
            <p:cNvSpPr/>
            <p:nvPr/>
          </p:nvSpPr>
          <p:spPr>
            <a:xfrm rot="5400000">
              <a:off x="502920" y="-954360"/>
              <a:ext cx="686160" cy="2730240"/>
            </a:xfrm>
            <a:custGeom>
              <a:avLst/>
              <a:gdLst>
                <a:gd name="textAreaLeft" fmla="*/ 0 w 686160"/>
                <a:gd name="textAreaRight" fmla="*/ 687240 w 686160"/>
                <a:gd name="textAreaTop" fmla="*/ 0 h 2730240"/>
                <a:gd name="textAreaBottom" fmla="*/ 2731320 h 2730240"/>
              </a:gdLst>
              <a:ahLst/>
              <a:cxnLst/>
              <a:rect l="textAreaLeft" t="textAreaTop" r="textAreaRight" b="textAreaBottom"/>
              <a:pathLst>
                <a:path w="16760" h="4318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 rotWithShape="0">
              <a:gsLst>
                <a:gs pos="0">
                  <a:srgbClr val="9900FF">
                    <a:alpha val="4705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9" name="Google Shape;18;p2"/>
            <p:cNvGrpSpPr/>
            <p:nvPr/>
          </p:nvGrpSpPr>
          <p:grpSpPr>
            <a:xfrm>
              <a:off x="4293360" y="218160"/>
              <a:ext cx="132840" cy="132840"/>
              <a:chOff x="4293360" y="218160"/>
              <a:chExt cx="132840" cy="132840"/>
            </a:xfrm>
          </p:grpSpPr>
          <p:sp>
            <p:nvSpPr>
              <p:cNvPr id="10" name="Google Shape;19;p2"/>
              <p:cNvSpPr/>
              <p:nvPr/>
            </p:nvSpPr>
            <p:spPr>
              <a:xfrm flipH="1">
                <a:off x="4293000" y="21816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1" name="Google Shape;20;p2"/>
              <p:cNvSpPr/>
              <p:nvPr/>
            </p:nvSpPr>
            <p:spPr>
              <a:xfrm flipH="1">
                <a:off x="4320720" y="24876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12" name="Google Shape;21;p2"/>
            <p:cNvGrpSpPr/>
            <p:nvPr/>
          </p:nvGrpSpPr>
          <p:grpSpPr>
            <a:xfrm>
              <a:off x="1220040" y="521640"/>
              <a:ext cx="132840" cy="132840"/>
              <a:chOff x="1220040" y="521640"/>
              <a:chExt cx="132840" cy="132840"/>
            </a:xfrm>
          </p:grpSpPr>
          <p:sp>
            <p:nvSpPr>
              <p:cNvPr id="13" name="Google Shape;22;p2"/>
              <p:cNvSpPr/>
              <p:nvPr/>
            </p:nvSpPr>
            <p:spPr>
              <a:xfrm flipH="1">
                <a:off x="1219680" y="52164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4" name="Google Shape;23;p2"/>
              <p:cNvSpPr/>
              <p:nvPr/>
            </p:nvSpPr>
            <p:spPr>
              <a:xfrm flipH="1">
                <a:off x="1247400" y="55188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15" name="Google Shape;24;p2"/>
            <p:cNvGrpSpPr/>
            <p:nvPr/>
          </p:nvGrpSpPr>
          <p:grpSpPr>
            <a:xfrm>
              <a:off x="933480" y="784440"/>
              <a:ext cx="132840" cy="132840"/>
              <a:chOff x="933480" y="784440"/>
              <a:chExt cx="132840" cy="132840"/>
            </a:xfrm>
          </p:grpSpPr>
          <p:sp>
            <p:nvSpPr>
              <p:cNvPr id="16" name="Google Shape;25;p2"/>
              <p:cNvSpPr/>
              <p:nvPr/>
            </p:nvSpPr>
            <p:spPr>
              <a:xfrm flipH="1">
                <a:off x="933120" y="78444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7" name="Google Shape;26;p2"/>
              <p:cNvSpPr/>
              <p:nvPr/>
            </p:nvSpPr>
            <p:spPr>
              <a:xfrm flipH="1">
                <a:off x="960480" y="81504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18" name="Google Shape;27;p2"/>
            <p:cNvGrpSpPr/>
            <p:nvPr/>
          </p:nvGrpSpPr>
          <p:grpSpPr>
            <a:xfrm>
              <a:off x="124200" y="784440"/>
              <a:ext cx="132840" cy="132840"/>
              <a:chOff x="124200" y="784440"/>
              <a:chExt cx="132840" cy="132840"/>
            </a:xfrm>
          </p:grpSpPr>
          <p:sp>
            <p:nvSpPr>
              <p:cNvPr id="19" name="Google Shape;28;p2"/>
              <p:cNvSpPr/>
              <p:nvPr/>
            </p:nvSpPr>
            <p:spPr>
              <a:xfrm flipH="1">
                <a:off x="123840" y="78444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0" name="Google Shape;29;p2"/>
              <p:cNvSpPr/>
              <p:nvPr/>
            </p:nvSpPr>
            <p:spPr>
              <a:xfrm flipH="1">
                <a:off x="151560" y="81504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21" name="Google Shape;30;p2"/>
            <p:cNvGrpSpPr/>
            <p:nvPr/>
          </p:nvGrpSpPr>
          <p:grpSpPr>
            <a:xfrm>
              <a:off x="124200" y="467640"/>
              <a:ext cx="132840" cy="132840"/>
              <a:chOff x="124200" y="467640"/>
              <a:chExt cx="132840" cy="132840"/>
            </a:xfrm>
          </p:grpSpPr>
          <p:sp>
            <p:nvSpPr>
              <p:cNvPr id="22" name="Google Shape;31;p2"/>
              <p:cNvSpPr/>
              <p:nvPr/>
            </p:nvSpPr>
            <p:spPr>
              <a:xfrm flipH="1">
                <a:off x="123840" y="46764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3" name="Google Shape;32;p2"/>
              <p:cNvSpPr/>
              <p:nvPr/>
            </p:nvSpPr>
            <p:spPr>
              <a:xfrm flipH="1">
                <a:off x="151560" y="49824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grpSp>
        <p:nvGrpSpPr>
          <p:cNvPr id="24" name="Google Shape;33;p2"/>
          <p:cNvGrpSpPr/>
          <p:nvPr/>
        </p:nvGrpSpPr>
        <p:grpSpPr>
          <a:xfrm>
            <a:off x="6385680" y="3039840"/>
            <a:ext cx="3919320" cy="3212640"/>
            <a:chOff x="6385680" y="3039840"/>
            <a:chExt cx="3919320" cy="3212640"/>
          </a:xfrm>
        </p:grpSpPr>
        <p:pic>
          <p:nvPicPr>
            <p:cNvPr id="25" name="Google Shape;34;p2"/>
            <p:cNvPicPr/>
            <p:nvPr/>
          </p:nvPicPr>
          <p:blipFill>
            <a:blip r:embed="rId14"/>
            <a:srcRect l="16959" t="24704" r="7122" b="26163"/>
            <a:stretch>
              <a:fillRect/>
            </a:stretch>
          </p:blipFill>
          <p:spPr>
            <a:xfrm>
              <a:off x="6385680" y="3261240"/>
              <a:ext cx="3919320" cy="2991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6" name="Google Shape;35;p2"/>
            <p:cNvSpPr/>
            <p:nvPr/>
          </p:nvSpPr>
          <p:spPr>
            <a:xfrm rot="10800000">
              <a:off x="7612920" y="3138840"/>
              <a:ext cx="980640" cy="2306880"/>
            </a:xfrm>
            <a:custGeom>
              <a:avLst/>
              <a:gdLst>
                <a:gd name="textAreaLeft" fmla="*/ 0 w 980640"/>
                <a:gd name="textAreaRight" fmla="*/ 981720 w 980640"/>
                <a:gd name="textAreaTop" fmla="*/ 0 h 2306880"/>
                <a:gd name="textAreaBottom" fmla="*/ 2307960 h 2306880"/>
              </a:gdLst>
              <a:ahLst/>
              <a:cxnLst/>
              <a:rect l="textAreaLeft" t="textAreaTop" r="textAreaRight" b="textAreaBottom"/>
              <a:pathLst>
                <a:path w="23937" h="5626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 rotWithShape="0">
              <a:gsLst>
                <a:gs pos="0">
                  <a:srgbClr val="FF9900">
                    <a:alpha val="4117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27" name="Google Shape;36;p2"/>
            <p:cNvSpPr/>
            <p:nvPr/>
          </p:nvSpPr>
          <p:spPr>
            <a:xfrm rot="10800000">
              <a:off x="7772040" y="3139560"/>
              <a:ext cx="980640" cy="2306880"/>
            </a:xfrm>
            <a:custGeom>
              <a:avLst/>
              <a:gdLst>
                <a:gd name="textAreaLeft" fmla="*/ 0 w 980640"/>
                <a:gd name="textAreaRight" fmla="*/ 981720 w 980640"/>
                <a:gd name="textAreaTop" fmla="*/ 0 h 2306880"/>
                <a:gd name="textAreaBottom" fmla="*/ 2307960 h 2306880"/>
              </a:gdLst>
              <a:ahLst/>
              <a:cxnLst/>
              <a:rect l="textAreaLeft" t="textAreaTop" r="textAreaRight" b="textAreaBottom"/>
              <a:pathLst>
                <a:path w="23937" h="5626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 rotWithShape="0">
              <a:gsLst>
                <a:gs pos="0">
                  <a:srgbClr val="FF9900">
                    <a:alpha val="4117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28" name="Google Shape;37;p2"/>
            <p:cNvGrpSpPr/>
            <p:nvPr/>
          </p:nvGrpSpPr>
          <p:grpSpPr>
            <a:xfrm>
              <a:off x="7356600" y="3916440"/>
              <a:ext cx="581040" cy="581400"/>
              <a:chOff x="7356600" y="3916440"/>
              <a:chExt cx="581040" cy="581400"/>
            </a:xfrm>
          </p:grpSpPr>
          <p:sp>
            <p:nvSpPr>
              <p:cNvPr id="29" name="Google Shape;38;p2"/>
              <p:cNvSpPr/>
              <p:nvPr/>
            </p:nvSpPr>
            <p:spPr>
              <a:xfrm>
                <a:off x="7356600" y="4375440"/>
                <a:ext cx="122400" cy="12240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38" h="4937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0" name="Google Shape;39;p2"/>
              <p:cNvSpPr/>
              <p:nvPr/>
            </p:nvSpPr>
            <p:spPr>
              <a:xfrm>
                <a:off x="7432920" y="4298760"/>
                <a:ext cx="122400" cy="12276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760"/>
                  <a:gd name="textAreaBottom" fmla="*/ 123840 h 122760"/>
                </a:gdLst>
                <a:ahLst/>
                <a:cxnLst/>
                <a:rect l="textAreaLeft" t="textAreaTop" r="textAreaRight" b="textAreaBottom"/>
                <a:pathLst>
                  <a:path w="4937" h="4953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920" rIns="90000" bIns="6192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1" name="Google Shape;40;p2"/>
              <p:cNvSpPr/>
              <p:nvPr/>
            </p:nvSpPr>
            <p:spPr>
              <a:xfrm>
                <a:off x="7509240" y="4222440"/>
                <a:ext cx="122760" cy="122400"/>
              </a:xfrm>
              <a:custGeom>
                <a:avLst/>
                <a:gdLst>
                  <a:gd name="textAreaLeft" fmla="*/ 0 w 122760"/>
                  <a:gd name="textAreaRight" fmla="*/ 123840 w 12276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53" h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2" name="Google Shape;41;p2"/>
              <p:cNvSpPr/>
              <p:nvPr/>
            </p:nvSpPr>
            <p:spPr>
              <a:xfrm>
                <a:off x="7585560" y="4146120"/>
                <a:ext cx="122760" cy="122400"/>
              </a:xfrm>
              <a:custGeom>
                <a:avLst/>
                <a:gdLst>
                  <a:gd name="textAreaLeft" fmla="*/ 0 w 122760"/>
                  <a:gd name="textAreaRight" fmla="*/ 123840 w 12276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53" h="4937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3" name="Google Shape;42;p2"/>
              <p:cNvSpPr/>
              <p:nvPr/>
            </p:nvSpPr>
            <p:spPr>
              <a:xfrm>
                <a:off x="7662600" y="4069800"/>
                <a:ext cx="122400" cy="12240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37" h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4" name="Google Shape;43;p2"/>
              <p:cNvSpPr/>
              <p:nvPr/>
            </p:nvSpPr>
            <p:spPr>
              <a:xfrm>
                <a:off x="7738560" y="3993120"/>
                <a:ext cx="122400" cy="12240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38" h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5" name="Google Shape;44;p2"/>
              <p:cNvSpPr/>
              <p:nvPr/>
            </p:nvSpPr>
            <p:spPr>
              <a:xfrm>
                <a:off x="7815240" y="3916440"/>
                <a:ext cx="122400" cy="12276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760"/>
                  <a:gd name="textAreaBottom" fmla="*/ 123840 h 122760"/>
                </a:gdLst>
                <a:ahLst/>
                <a:cxnLst/>
                <a:rect l="textAreaLeft" t="textAreaTop" r="textAreaRight" b="textAreaBottom"/>
                <a:pathLst>
                  <a:path w="4937" h="4953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920" rIns="90000" bIns="6192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sp>
          <p:nvSpPr>
            <p:cNvPr id="36" name="Google Shape;45;p2"/>
            <p:cNvSpPr/>
            <p:nvPr/>
          </p:nvSpPr>
          <p:spPr>
            <a:xfrm>
              <a:off x="8506800" y="3039840"/>
              <a:ext cx="479880" cy="474840"/>
            </a:xfrm>
            <a:custGeom>
              <a:avLst/>
              <a:gdLst>
                <a:gd name="textAreaLeft" fmla="*/ 0 w 479880"/>
                <a:gd name="textAreaRight" fmla="*/ 480960 w 479880"/>
                <a:gd name="textAreaTop" fmla="*/ 0 h 474840"/>
                <a:gd name="textAreaBottom" fmla="*/ 475920 h 474840"/>
              </a:gdLst>
              <a:ahLst/>
              <a:cxnLst/>
              <a:rect l="textAreaLeft" t="textAreaTop" r="textAreaRight" b="textAreaBottom"/>
              <a:pathLst>
                <a:path w="36171" h="3579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 rotWithShape="0">
              <a:gsLst>
                <a:gs pos="22000">
                  <a:srgbClr val="F5F8FF">
                    <a:alpha val="47058"/>
                  </a:srgbClr>
                </a:gs>
                <a:gs pos="100000">
                  <a:srgbClr val="EB9109">
                    <a:alpha val="47058"/>
                  </a:srgbClr>
                </a:gs>
              </a:gsLst>
              <a:lin ang="108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37" name="Google Shape;46;p2"/>
            <p:cNvGrpSpPr/>
            <p:nvPr/>
          </p:nvGrpSpPr>
          <p:grpSpPr>
            <a:xfrm>
              <a:off x="8413920" y="3689280"/>
              <a:ext cx="699120" cy="1649880"/>
              <a:chOff x="8413920" y="3689280"/>
              <a:chExt cx="699120" cy="1649880"/>
            </a:xfrm>
          </p:grpSpPr>
          <p:sp>
            <p:nvSpPr>
              <p:cNvPr id="38" name="Google Shape;47;p2"/>
              <p:cNvSpPr/>
              <p:nvPr/>
            </p:nvSpPr>
            <p:spPr>
              <a:xfrm>
                <a:off x="8413920" y="3689280"/>
                <a:ext cx="482040" cy="1012680"/>
              </a:xfrm>
              <a:custGeom>
                <a:avLst/>
                <a:gdLst>
                  <a:gd name="textAreaLeft" fmla="*/ 0 w 482040"/>
                  <a:gd name="textAreaRight" fmla="*/ 483120 w 482040"/>
                  <a:gd name="textAreaTop" fmla="*/ 0 h 1012680"/>
                  <a:gd name="textAreaBottom" fmla="*/ 1013760 h 1012680"/>
                </a:gdLst>
                <a:ahLst/>
                <a:cxnLst/>
                <a:rect l="textAreaLeft" t="textAreaTop" r="textAreaRight" b="textAreaBottom"/>
                <a:pathLst>
                  <a:path w="11779" h="24714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9" name="Google Shape;48;p2"/>
              <p:cNvSpPr/>
              <p:nvPr/>
            </p:nvSpPr>
            <p:spPr>
              <a:xfrm>
                <a:off x="8774640" y="4113360"/>
                <a:ext cx="245880" cy="1225800"/>
              </a:xfrm>
              <a:custGeom>
                <a:avLst/>
                <a:gdLst>
                  <a:gd name="textAreaLeft" fmla="*/ 0 w 245880"/>
                  <a:gd name="textAreaRight" fmla="*/ 246960 w 245880"/>
                  <a:gd name="textAreaTop" fmla="*/ 0 h 1225800"/>
                  <a:gd name="textAreaBottom" fmla="*/ 1226880 h 1225800"/>
                </a:gdLst>
                <a:ahLst/>
                <a:cxnLst/>
                <a:rect l="textAreaLeft" t="textAreaTop" r="textAreaRight" b="textAreaBottom"/>
                <a:pathLst>
                  <a:path w="6019" h="2990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0" name="Google Shape;49;p2"/>
              <p:cNvSpPr/>
              <p:nvPr/>
            </p:nvSpPr>
            <p:spPr>
              <a:xfrm>
                <a:off x="8867160" y="4020480"/>
                <a:ext cx="245880" cy="1225800"/>
              </a:xfrm>
              <a:custGeom>
                <a:avLst/>
                <a:gdLst>
                  <a:gd name="textAreaLeft" fmla="*/ 0 w 245880"/>
                  <a:gd name="textAreaRight" fmla="*/ 246960 w 245880"/>
                  <a:gd name="textAreaTop" fmla="*/ 0 h 1225800"/>
                  <a:gd name="textAreaBottom" fmla="*/ 1226880 h 1225800"/>
                </a:gdLst>
                <a:ahLst/>
                <a:cxnLst/>
                <a:rect l="textAreaLeft" t="textAreaTop" r="textAreaRight" b="textAreaBottom"/>
                <a:pathLst>
                  <a:path w="6019" h="2990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41" name="Google Shape;50;p2"/>
            <p:cNvGrpSpPr/>
            <p:nvPr/>
          </p:nvGrpSpPr>
          <p:grpSpPr>
            <a:xfrm>
              <a:off x="8021520" y="4498560"/>
              <a:ext cx="903600" cy="725040"/>
              <a:chOff x="8021520" y="4498560"/>
              <a:chExt cx="903600" cy="725040"/>
            </a:xfrm>
          </p:grpSpPr>
          <p:sp>
            <p:nvSpPr>
              <p:cNvPr id="42" name="Google Shape;51;p2"/>
              <p:cNvSpPr/>
              <p:nvPr/>
            </p:nvSpPr>
            <p:spPr>
              <a:xfrm>
                <a:off x="8253000" y="4641840"/>
                <a:ext cx="672120" cy="581760"/>
              </a:xfrm>
              <a:custGeom>
                <a:avLst/>
                <a:gdLst>
                  <a:gd name="textAreaLeft" fmla="*/ 0 w 672120"/>
                  <a:gd name="textAreaRight" fmla="*/ 673200 w 672120"/>
                  <a:gd name="textAreaTop" fmla="*/ 0 h 581760"/>
                  <a:gd name="textAreaBottom" fmla="*/ 582840 h 58176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3" name="Google Shape;52;p2"/>
              <p:cNvSpPr/>
              <p:nvPr/>
            </p:nvSpPr>
            <p:spPr>
              <a:xfrm>
                <a:off x="8240400" y="4498560"/>
                <a:ext cx="479880" cy="415440"/>
              </a:xfrm>
              <a:custGeom>
                <a:avLst/>
                <a:gdLst>
                  <a:gd name="textAreaLeft" fmla="*/ 0 w 479880"/>
                  <a:gd name="textAreaRight" fmla="*/ 480960 w 479880"/>
                  <a:gd name="textAreaTop" fmla="*/ 0 h 415440"/>
                  <a:gd name="textAreaBottom" fmla="*/ 416520 h 41544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4" name="Google Shape;53;p2"/>
              <p:cNvSpPr/>
              <p:nvPr/>
            </p:nvSpPr>
            <p:spPr>
              <a:xfrm>
                <a:off x="8021520" y="4641840"/>
                <a:ext cx="479880" cy="415440"/>
              </a:xfrm>
              <a:custGeom>
                <a:avLst/>
                <a:gdLst>
                  <a:gd name="textAreaLeft" fmla="*/ 0 w 479880"/>
                  <a:gd name="textAreaRight" fmla="*/ 480960 w 479880"/>
                  <a:gd name="textAreaTop" fmla="*/ 0 h 415440"/>
                  <a:gd name="textAreaBottom" fmla="*/ 416520 h 41544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grpSp>
        <p:nvGrpSpPr>
          <p:cNvPr id="45" name="Google Shape;56;p2"/>
          <p:cNvGrpSpPr/>
          <p:nvPr/>
        </p:nvGrpSpPr>
        <p:grpSpPr>
          <a:xfrm>
            <a:off x="-308520" y="3618360"/>
            <a:ext cx="1445760" cy="2237760"/>
            <a:chOff x="-308520" y="3618360"/>
            <a:chExt cx="1445760" cy="2237760"/>
          </a:xfrm>
        </p:grpSpPr>
        <p:grpSp>
          <p:nvGrpSpPr>
            <p:cNvPr id="46" name="Google Shape;57;p2"/>
            <p:cNvGrpSpPr/>
            <p:nvPr/>
          </p:nvGrpSpPr>
          <p:grpSpPr>
            <a:xfrm>
              <a:off x="-275040" y="3871440"/>
              <a:ext cx="980640" cy="1984680"/>
              <a:chOff x="-275040" y="3871440"/>
              <a:chExt cx="980640" cy="1984680"/>
            </a:xfrm>
          </p:grpSpPr>
          <p:sp>
            <p:nvSpPr>
              <p:cNvPr id="47" name="Google Shape;58;p2"/>
              <p:cNvSpPr/>
              <p:nvPr/>
            </p:nvSpPr>
            <p:spPr>
              <a:xfrm rot="10800000">
                <a:off x="-274680" y="3871440"/>
                <a:ext cx="843480" cy="1984320"/>
              </a:xfrm>
              <a:custGeom>
                <a:avLst/>
                <a:gdLst>
                  <a:gd name="textAreaLeft" fmla="*/ 0 w 843480"/>
                  <a:gd name="textAreaRight" fmla="*/ 844560 w 843480"/>
                  <a:gd name="textAreaTop" fmla="*/ 0 h 1984320"/>
                  <a:gd name="textAreaBottom" fmla="*/ 1985400 h 1984320"/>
                </a:gdLst>
                <a:ahLst/>
                <a:cxnLst/>
                <a:rect l="textAreaLeft" t="textAreaTop" r="textAreaRight" b="textAreaBottom"/>
                <a:pathLst>
                  <a:path w="23937" h="5626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/>
                  </a:gs>
                  <a:gs pos="100000">
                    <a:srgbClr val="FFFFFF">
                      <a:alpha val="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8" name="Google Shape;59;p2"/>
              <p:cNvSpPr/>
              <p:nvPr/>
            </p:nvSpPr>
            <p:spPr>
              <a:xfrm rot="10800000">
                <a:off x="-137520" y="3871800"/>
                <a:ext cx="843480" cy="1984320"/>
              </a:xfrm>
              <a:custGeom>
                <a:avLst/>
                <a:gdLst>
                  <a:gd name="textAreaLeft" fmla="*/ 0 w 843480"/>
                  <a:gd name="textAreaRight" fmla="*/ 844560 w 843480"/>
                  <a:gd name="textAreaTop" fmla="*/ 0 h 1984320"/>
                  <a:gd name="textAreaBottom" fmla="*/ 1985400 h 1984320"/>
                </a:gdLst>
                <a:ahLst/>
                <a:cxnLst/>
                <a:rect l="textAreaLeft" t="textAreaTop" r="textAreaRight" b="textAreaBottom"/>
                <a:pathLst>
                  <a:path w="23937" h="5626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/>
                  </a:gs>
                  <a:gs pos="100000">
                    <a:srgbClr val="FFFFFF">
                      <a:alpha val="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49" name="Google Shape;60;p2"/>
            <p:cNvGrpSpPr/>
            <p:nvPr/>
          </p:nvGrpSpPr>
          <p:grpSpPr>
            <a:xfrm>
              <a:off x="363600" y="4906800"/>
              <a:ext cx="697680" cy="477000"/>
              <a:chOff x="363600" y="4906800"/>
              <a:chExt cx="697680" cy="477000"/>
            </a:xfrm>
          </p:grpSpPr>
          <p:grpSp>
            <p:nvGrpSpPr>
              <p:cNvPr id="50" name="Google Shape;61;p2"/>
              <p:cNvGrpSpPr/>
              <p:nvPr/>
            </p:nvGrpSpPr>
            <p:grpSpPr>
              <a:xfrm>
                <a:off x="363600" y="4906800"/>
                <a:ext cx="477000" cy="477000"/>
                <a:chOff x="363600" y="4906800"/>
                <a:chExt cx="477000" cy="477000"/>
              </a:xfrm>
            </p:grpSpPr>
            <p:sp>
              <p:nvSpPr>
                <p:cNvPr id="51" name="Google Shape;62;p2"/>
                <p:cNvSpPr/>
                <p:nvPr/>
              </p:nvSpPr>
              <p:spPr>
                <a:xfrm rot="2700000">
                  <a:off x="429480" y="4980240"/>
                  <a:ext cx="344520" cy="330120"/>
                </a:xfrm>
                <a:custGeom>
                  <a:avLst/>
                  <a:gdLst>
                    <a:gd name="textAreaLeft" fmla="*/ 0 w 344520"/>
                    <a:gd name="textAreaRight" fmla="*/ 345600 w 344520"/>
                    <a:gd name="textAreaTop" fmla="*/ 0 h 330120"/>
                    <a:gd name="textAreaBottom" fmla="*/ 331200 h 330120"/>
                  </a:gdLst>
                  <a:ahLst/>
                  <a:cxnLst/>
                  <a:rect l="textAreaLeft" t="textAreaTop" r="textAreaRight" b="textAreaBottom"/>
                  <a:pathLst>
                    <a:path w="36902" h="35337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9900FF">
                        <a:alpha val="29019"/>
                      </a:srgbClr>
                    </a:gs>
                    <a:gs pos="100000">
                      <a:srgbClr val="F5F8FF"/>
                    </a:gs>
                  </a:gsLst>
                  <a:lin ang="135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91440" rIns="90000" bIns="9144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  <p:grpSp>
              <p:nvGrpSpPr>
                <p:cNvPr id="52" name="Google Shape;63;p2"/>
                <p:cNvGrpSpPr/>
                <p:nvPr/>
              </p:nvGrpSpPr>
              <p:grpSpPr>
                <a:xfrm>
                  <a:off x="408960" y="5006880"/>
                  <a:ext cx="385920" cy="222480"/>
                  <a:chOff x="408960" y="5006880"/>
                  <a:chExt cx="385920" cy="222480"/>
                </a:xfrm>
              </p:grpSpPr>
              <p:sp>
                <p:nvSpPr>
                  <p:cNvPr id="53" name="Google Shape;64;p2"/>
                  <p:cNvSpPr/>
                  <p:nvPr/>
                </p:nvSpPr>
                <p:spPr>
                  <a:xfrm rot="2700000">
                    <a:off x="441360" y="50392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54" name="Google Shape;65;p2"/>
                  <p:cNvSpPr/>
                  <p:nvPr/>
                </p:nvSpPr>
                <p:spPr>
                  <a:xfrm rot="2700000">
                    <a:off x="482400" y="503964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55" name="Google Shape;66;p2"/>
                  <p:cNvSpPr/>
                  <p:nvPr/>
                </p:nvSpPr>
                <p:spPr>
                  <a:xfrm rot="2700000">
                    <a:off x="523440" y="50392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56" name="Google Shape;67;p2"/>
                  <p:cNvSpPr/>
                  <p:nvPr/>
                </p:nvSpPr>
                <p:spPr>
                  <a:xfrm rot="2700000">
                    <a:off x="564480" y="50392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57" name="Google Shape;68;p2"/>
                  <p:cNvSpPr/>
                  <p:nvPr/>
                </p:nvSpPr>
                <p:spPr>
                  <a:xfrm rot="2700000">
                    <a:off x="605520" y="503964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</p:grpSp>
          </p:grpSp>
          <p:sp>
            <p:nvSpPr>
              <p:cNvPr id="58" name="Google Shape;69;p2"/>
              <p:cNvSpPr/>
              <p:nvPr/>
            </p:nvSpPr>
            <p:spPr>
              <a:xfrm rot="18900000">
                <a:off x="693720" y="4986000"/>
                <a:ext cx="323640" cy="257040"/>
              </a:xfrm>
              <a:custGeom>
                <a:avLst/>
                <a:gdLst>
                  <a:gd name="textAreaLeft" fmla="*/ 0 w 323640"/>
                  <a:gd name="textAreaRight" fmla="*/ 324720 w 323640"/>
                  <a:gd name="textAreaTop" fmla="*/ 0 h 257040"/>
                  <a:gd name="textAreaBottom" fmla="*/ 258120 h 257040"/>
                </a:gdLst>
                <a:ahLst/>
                <a:cxnLst/>
                <a:rect l="textAreaLeft" t="textAreaTop" r="textAreaRight" b="textAreaBottom"/>
                <a:pathLst>
                  <a:path w="44612" h="3544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59" name="Google Shape;70;p2"/>
            <p:cNvGrpSpPr/>
            <p:nvPr/>
          </p:nvGrpSpPr>
          <p:grpSpPr>
            <a:xfrm>
              <a:off x="-308520" y="3618360"/>
              <a:ext cx="1045080" cy="1350000"/>
              <a:chOff x="-308520" y="3618360"/>
              <a:chExt cx="1045080" cy="1350000"/>
            </a:xfrm>
          </p:grpSpPr>
          <p:sp>
            <p:nvSpPr>
              <p:cNvPr id="60" name="Google Shape;71;p2"/>
              <p:cNvSpPr/>
              <p:nvPr/>
            </p:nvSpPr>
            <p:spPr>
              <a:xfrm rot="13500000">
                <a:off x="37080" y="4272120"/>
                <a:ext cx="581040" cy="574920"/>
              </a:xfrm>
              <a:custGeom>
                <a:avLst/>
                <a:gdLst>
                  <a:gd name="textAreaLeft" fmla="*/ 0 w 581040"/>
                  <a:gd name="textAreaRight" fmla="*/ 582120 w 581040"/>
                  <a:gd name="textAreaTop" fmla="*/ 0 h 574920"/>
                  <a:gd name="textAreaBottom" fmla="*/ 576000 h 574920"/>
                </a:gdLst>
                <a:ahLst/>
                <a:cxnLst/>
                <a:rect l="textAreaLeft" t="textAreaTop" r="textAreaRight" b="textAreaBottom"/>
                <a:pathLst>
                  <a:path w="36171" h="3579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61" name="Google Shape;72;p2"/>
              <p:cNvSpPr/>
              <p:nvPr/>
            </p:nvSpPr>
            <p:spPr>
              <a:xfrm rot="13500000">
                <a:off x="-38160" y="4087800"/>
                <a:ext cx="581040" cy="574920"/>
              </a:xfrm>
              <a:custGeom>
                <a:avLst/>
                <a:gdLst>
                  <a:gd name="textAreaLeft" fmla="*/ 0 w 581040"/>
                  <a:gd name="textAreaRight" fmla="*/ 582120 w 581040"/>
                  <a:gd name="textAreaTop" fmla="*/ 0 h 574920"/>
                  <a:gd name="textAreaBottom" fmla="*/ 576000 h 574920"/>
                </a:gdLst>
                <a:ahLst/>
                <a:cxnLst/>
                <a:rect l="textAreaLeft" t="textAreaTop" r="textAreaRight" b="textAreaBottom"/>
                <a:pathLst>
                  <a:path w="36171" h="3579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62" name="Google Shape;73;p2"/>
              <p:cNvSpPr/>
              <p:nvPr/>
            </p:nvSpPr>
            <p:spPr>
              <a:xfrm rot="13500000">
                <a:off x="-114480" y="3924000"/>
                <a:ext cx="581040" cy="574920"/>
              </a:xfrm>
              <a:custGeom>
                <a:avLst/>
                <a:gdLst>
                  <a:gd name="textAreaLeft" fmla="*/ 0 w 581040"/>
                  <a:gd name="textAreaRight" fmla="*/ 582120 w 581040"/>
                  <a:gd name="textAreaTop" fmla="*/ 0 h 574920"/>
                  <a:gd name="textAreaBottom" fmla="*/ 576000 h 574920"/>
                </a:gdLst>
                <a:ahLst/>
                <a:cxnLst/>
                <a:rect l="textAreaLeft" t="textAreaTop" r="textAreaRight" b="textAreaBottom"/>
                <a:pathLst>
                  <a:path w="36171" h="3579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63" name="Google Shape;74;p2"/>
              <p:cNvSpPr/>
              <p:nvPr/>
            </p:nvSpPr>
            <p:spPr>
              <a:xfrm rot="13500000">
                <a:off x="-190440" y="3739680"/>
                <a:ext cx="581040" cy="574920"/>
              </a:xfrm>
              <a:custGeom>
                <a:avLst/>
                <a:gdLst>
                  <a:gd name="textAreaLeft" fmla="*/ 0 w 581040"/>
                  <a:gd name="textAreaRight" fmla="*/ 582120 w 581040"/>
                  <a:gd name="textAreaTop" fmla="*/ 0 h 574920"/>
                  <a:gd name="textAreaBottom" fmla="*/ 576000 h 574920"/>
                </a:gdLst>
                <a:ahLst/>
                <a:cxnLst/>
                <a:rect l="textAreaLeft" t="textAreaTop" r="textAreaRight" b="textAreaBottom"/>
                <a:pathLst>
                  <a:path w="36171" h="3579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64" name="Google Shape;75;p2"/>
            <p:cNvGrpSpPr/>
            <p:nvPr/>
          </p:nvGrpSpPr>
          <p:grpSpPr>
            <a:xfrm>
              <a:off x="439560" y="4567320"/>
              <a:ext cx="697680" cy="477000"/>
              <a:chOff x="439560" y="4567320"/>
              <a:chExt cx="697680" cy="477000"/>
            </a:xfrm>
          </p:grpSpPr>
          <p:grpSp>
            <p:nvGrpSpPr>
              <p:cNvPr id="65" name="Google Shape;76;p2"/>
              <p:cNvGrpSpPr/>
              <p:nvPr/>
            </p:nvGrpSpPr>
            <p:grpSpPr>
              <a:xfrm>
                <a:off x="439560" y="4567320"/>
                <a:ext cx="477000" cy="477000"/>
                <a:chOff x="439560" y="4567320"/>
                <a:chExt cx="477000" cy="477000"/>
              </a:xfrm>
            </p:grpSpPr>
            <p:sp>
              <p:nvSpPr>
                <p:cNvPr id="66" name="Google Shape;77;p2"/>
                <p:cNvSpPr/>
                <p:nvPr/>
              </p:nvSpPr>
              <p:spPr>
                <a:xfrm rot="2700000">
                  <a:off x="505440" y="4640760"/>
                  <a:ext cx="344520" cy="330120"/>
                </a:xfrm>
                <a:custGeom>
                  <a:avLst/>
                  <a:gdLst>
                    <a:gd name="textAreaLeft" fmla="*/ 0 w 344520"/>
                    <a:gd name="textAreaRight" fmla="*/ 345600 w 344520"/>
                    <a:gd name="textAreaTop" fmla="*/ 0 h 330120"/>
                    <a:gd name="textAreaBottom" fmla="*/ 331200 h 330120"/>
                  </a:gdLst>
                  <a:ahLst/>
                  <a:cxnLst/>
                  <a:rect l="textAreaLeft" t="textAreaTop" r="textAreaRight" b="textAreaBottom"/>
                  <a:pathLst>
                    <a:path w="36902" h="35337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9900FF">
                        <a:alpha val="29019"/>
                      </a:srgbClr>
                    </a:gs>
                    <a:gs pos="100000">
                      <a:srgbClr val="F5F8FF"/>
                    </a:gs>
                  </a:gsLst>
                  <a:lin ang="135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91440" rIns="90000" bIns="9144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  <p:grpSp>
              <p:nvGrpSpPr>
                <p:cNvPr id="67" name="Google Shape;78;p2"/>
                <p:cNvGrpSpPr/>
                <p:nvPr/>
              </p:nvGrpSpPr>
              <p:grpSpPr>
                <a:xfrm>
                  <a:off x="484560" y="4667400"/>
                  <a:ext cx="385920" cy="222480"/>
                  <a:chOff x="484560" y="4667400"/>
                  <a:chExt cx="385920" cy="222480"/>
                </a:xfrm>
              </p:grpSpPr>
              <p:sp>
                <p:nvSpPr>
                  <p:cNvPr id="68" name="Google Shape;79;p2"/>
                  <p:cNvSpPr/>
                  <p:nvPr/>
                </p:nvSpPr>
                <p:spPr>
                  <a:xfrm rot="2700000">
                    <a:off x="516960" y="469980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69" name="Google Shape;80;p2"/>
                  <p:cNvSpPr/>
                  <p:nvPr/>
                </p:nvSpPr>
                <p:spPr>
                  <a:xfrm rot="2700000">
                    <a:off x="558000" y="470016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70" name="Google Shape;81;p2"/>
                  <p:cNvSpPr/>
                  <p:nvPr/>
                </p:nvSpPr>
                <p:spPr>
                  <a:xfrm rot="2700000">
                    <a:off x="599400" y="469980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71" name="Google Shape;82;p2"/>
                  <p:cNvSpPr/>
                  <p:nvPr/>
                </p:nvSpPr>
                <p:spPr>
                  <a:xfrm rot="2700000">
                    <a:off x="640080" y="469980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72" name="Google Shape;83;p2"/>
                  <p:cNvSpPr/>
                  <p:nvPr/>
                </p:nvSpPr>
                <p:spPr>
                  <a:xfrm rot="2700000">
                    <a:off x="681120" y="470016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</p:grpSp>
          </p:grpSp>
          <p:sp>
            <p:nvSpPr>
              <p:cNvPr id="73" name="Google Shape;84;p2"/>
              <p:cNvSpPr/>
              <p:nvPr/>
            </p:nvSpPr>
            <p:spPr>
              <a:xfrm rot="18900000">
                <a:off x="769680" y="4646520"/>
                <a:ext cx="323640" cy="257040"/>
              </a:xfrm>
              <a:custGeom>
                <a:avLst/>
                <a:gdLst>
                  <a:gd name="textAreaLeft" fmla="*/ 0 w 323640"/>
                  <a:gd name="textAreaRight" fmla="*/ 324720 w 323640"/>
                  <a:gd name="textAreaTop" fmla="*/ 0 h 257040"/>
                  <a:gd name="textAreaBottom" fmla="*/ 258120 h 257040"/>
                </a:gdLst>
                <a:ahLst/>
                <a:cxnLst/>
                <a:rect l="textAreaLeft" t="textAreaTop" r="textAreaRight" b="textAreaBottom"/>
                <a:pathLst>
                  <a:path w="44612" h="3544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74" name="Google Shape;85;p2"/>
            <p:cNvGrpSpPr/>
            <p:nvPr/>
          </p:nvGrpSpPr>
          <p:grpSpPr>
            <a:xfrm>
              <a:off x="-64440" y="4623840"/>
              <a:ext cx="697320" cy="477000"/>
              <a:chOff x="-64440" y="4623840"/>
              <a:chExt cx="697320" cy="477000"/>
            </a:xfrm>
          </p:grpSpPr>
          <p:grpSp>
            <p:nvGrpSpPr>
              <p:cNvPr id="75" name="Google Shape;86;p2"/>
              <p:cNvGrpSpPr/>
              <p:nvPr/>
            </p:nvGrpSpPr>
            <p:grpSpPr>
              <a:xfrm>
                <a:off x="-64440" y="4623840"/>
                <a:ext cx="477000" cy="477000"/>
                <a:chOff x="-64440" y="4623840"/>
                <a:chExt cx="477000" cy="477000"/>
              </a:xfrm>
            </p:grpSpPr>
            <p:sp>
              <p:nvSpPr>
                <p:cNvPr id="76" name="Google Shape;87;p2"/>
                <p:cNvSpPr/>
                <p:nvPr/>
              </p:nvSpPr>
              <p:spPr>
                <a:xfrm rot="2700000">
                  <a:off x="1440" y="4697280"/>
                  <a:ext cx="344520" cy="330120"/>
                </a:xfrm>
                <a:custGeom>
                  <a:avLst/>
                  <a:gdLst>
                    <a:gd name="textAreaLeft" fmla="*/ 0 w 344520"/>
                    <a:gd name="textAreaRight" fmla="*/ 345600 w 344520"/>
                    <a:gd name="textAreaTop" fmla="*/ 0 h 330120"/>
                    <a:gd name="textAreaBottom" fmla="*/ 331200 h 330120"/>
                  </a:gdLst>
                  <a:ahLst/>
                  <a:cxnLst/>
                  <a:rect l="textAreaLeft" t="textAreaTop" r="textAreaRight" b="textAreaBottom"/>
                  <a:pathLst>
                    <a:path w="36902" h="35337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9900FF">
                        <a:alpha val="29019"/>
                      </a:srgbClr>
                    </a:gs>
                    <a:gs pos="100000">
                      <a:srgbClr val="F5F8FF"/>
                    </a:gs>
                  </a:gsLst>
                  <a:lin ang="135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91440" rIns="90000" bIns="9144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  <p:grpSp>
              <p:nvGrpSpPr>
                <p:cNvPr id="77" name="Google Shape;88;p2"/>
                <p:cNvGrpSpPr/>
                <p:nvPr/>
              </p:nvGrpSpPr>
              <p:grpSpPr>
                <a:xfrm>
                  <a:off x="-19800" y="4723920"/>
                  <a:ext cx="385920" cy="222480"/>
                  <a:chOff x="-19800" y="4723920"/>
                  <a:chExt cx="385920" cy="222480"/>
                </a:xfrm>
              </p:grpSpPr>
              <p:sp>
                <p:nvSpPr>
                  <p:cNvPr id="78" name="Google Shape;89;p2"/>
                  <p:cNvSpPr/>
                  <p:nvPr/>
                </p:nvSpPr>
                <p:spPr>
                  <a:xfrm rot="2700000">
                    <a:off x="12240" y="475632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79" name="Google Shape;90;p2"/>
                  <p:cNvSpPr/>
                  <p:nvPr/>
                </p:nvSpPr>
                <p:spPr>
                  <a:xfrm rot="2700000">
                    <a:off x="53280" y="47566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80" name="Google Shape;91;p2"/>
                  <p:cNvSpPr/>
                  <p:nvPr/>
                </p:nvSpPr>
                <p:spPr>
                  <a:xfrm rot="2700000">
                    <a:off x="94320" y="475632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81" name="Google Shape;92;p2"/>
                  <p:cNvSpPr/>
                  <p:nvPr/>
                </p:nvSpPr>
                <p:spPr>
                  <a:xfrm rot="2700000">
                    <a:off x="135360" y="475632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82" name="Google Shape;93;p2"/>
                  <p:cNvSpPr/>
                  <p:nvPr/>
                </p:nvSpPr>
                <p:spPr>
                  <a:xfrm rot="2700000">
                    <a:off x="176400" y="47566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  <a:tabLst>
                        <a:tab pos="0" algn="l"/>
                      </a:tabLst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</p:grpSp>
          </p:grpSp>
          <p:sp>
            <p:nvSpPr>
              <p:cNvPr id="83" name="Google Shape;94;p2"/>
              <p:cNvSpPr/>
              <p:nvPr/>
            </p:nvSpPr>
            <p:spPr>
              <a:xfrm rot="18900000">
                <a:off x="265320" y="4703040"/>
                <a:ext cx="323640" cy="257040"/>
              </a:xfrm>
              <a:custGeom>
                <a:avLst/>
                <a:gdLst>
                  <a:gd name="textAreaLeft" fmla="*/ 0 w 323640"/>
                  <a:gd name="textAreaRight" fmla="*/ 324720 w 323640"/>
                  <a:gd name="textAreaTop" fmla="*/ 0 h 257040"/>
                  <a:gd name="textAreaBottom" fmla="*/ 258120 h 257040"/>
                </a:gdLst>
                <a:ahLst/>
                <a:cxnLst/>
                <a:rect l="textAreaLeft" t="textAreaTop" r="textAreaRight" b="textAreaBottom"/>
                <a:pathLst>
                  <a:path w="44612" h="3544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763;p19"/>
          <p:cNvGrpSpPr/>
          <p:nvPr/>
        </p:nvGrpSpPr>
        <p:grpSpPr>
          <a:xfrm>
            <a:off x="-95400" y="4888440"/>
            <a:ext cx="1589400" cy="87120"/>
            <a:chOff x="-95400" y="4888440"/>
            <a:chExt cx="1589400" cy="87120"/>
          </a:xfrm>
        </p:grpSpPr>
        <p:sp>
          <p:nvSpPr>
            <p:cNvPr id="123" name="Google Shape;764;p19"/>
            <p:cNvSpPr/>
            <p:nvPr/>
          </p:nvSpPr>
          <p:spPr>
            <a:xfrm rot="5400000">
              <a:off x="693360" y="4099320"/>
              <a:ext cx="11520" cy="1589400"/>
            </a:xfrm>
            <a:custGeom>
              <a:avLst/>
              <a:gdLst>
                <a:gd name="textAreaLeft" fmla="*/ 0 w 11520"/>
                <a:gd name="textAreaRight" fmla="*/ 12600 w 11520"/>
                <a:gd name="textAreaTop" fmla="*/ 0 h 1589400"/>
                <a:gd name="textAreaBottom" fmla="*/ 1590480 h 1589400"/>
              </a:gdLst>
              <a:ahLst/>
              <a:cxnLst/>
              <a:rect l="textAreaLeft" t="textAreaTop" r="textAreaRight" b="textAreaBottom"/>
              <a:pathLst>
                <a:path w="306" h="27731">
                  <a:moveTo>
                    <a:pt x="1" y="1"/>
                  </a:moveTo>
                  <a:lnTo>
                    <a:pt x="1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 rotWithShape="0">
              <a:gsLst>
                <a:gs pos="0">
                  <a:srgbClr val="9900FF">
                    <a:alpha val="47058"/>
                  </a:srgbClr>
                </a:gs>
                <a:gs pos="100000">
                  <a:srgbClr val="FFFFFF">
                    <a:alpha val="47058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124" name="Google Shape;765;p19"/>
            <p:cNvSpPr/>
            <p:nvPr/>
          </p:nvSpPr>
          <p:spPr>
            <a:xfrm rot="5400000">
              <a:off x="693360" y="4174920"/>
              <a:ext cx="11520" cy="1589400"/>
            </a:xfrm>
            <a:custGeom>
              <a:avLst/>
              <a:gdLst>
                <a:gd name="textAreaLeft" fmla="*/ 0 w 11520"/>
                <a:gd name="textAreaRight" fmla="*/ 12600 w 11520"/>
                <a:gd name="textAreaTop" fmla="*/ 0 h 1589400"/>
                <a:gd name="textAreaBottom" fmla="*/ 1590480 h 1589400"/>
              </a:gdLst>
              <a:ahLst/>
              <a:cxnLst/>
              <a:rect l="textAreaLeft" t="textAreaTop" r="textAreaRight" b="textAreaBottom"/>
              <a:pathLst>
                <a:path w="305" h="27731">
                  <a:moveTo>
                    <a:pt x="0" y="1"/>
                  </a:moveTo>
                  <a:lnTo>
                    <a:pt x="0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 rotWithShape="0">
              <a:gsLst>
                <a:gs pos="0">
                  <a:srgbClr val="9900FF">
                    <a:alpha val="47058"/>
                  </a:srgbClr>
                </a:gs>
                <a:gs pos="100000">
                  <a:srgbClr val="FFFFFF">
                    <a:alpha val="47058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</p:grpSp>
      <p:grpSp>
        <p:nvGrpSpPr>
          <p:cNvPr id="125" name="Google Shape;766;p19"/>
          <p:cNvGrpSpPr/>
          <p:nvPr/>
        </p:nvGrpSpPr>
        <p:grpSpPr>
          <a:xfrm>
            <a:off x="6883560" y="1385640"/>
            <a:ext cx="4027320" cy="5282640"/>
            <a:chOff x="6883560" y="1385640"/>
            <a:chExt cx="4027320" cy="5282640"/>
          </a:xfrm>
        </p:grpSpPr>
        <p:sp>
          <p:nvSpPr>
            <p:cNvPr id="126" name="Google Shape;767;p19"/>
            <p:cNvSpPr/>
            <p:nvPr/>
          </p:nvSpPr>
          <p:spPr>
            <a:xfrm>
              <a:off x="6883560" y="1407600"/>
              <a:ext cx="4005360" cy="4748040"/>
            </a:xfrm>
            <a:custGeom>
              <a:avLst/>
              <a:gdLst>
                <a:gd name="textAreaLeft" fmla="*/ 0 w 4005360"/>
                <a:gd name="textAreaRight" fmla="*/ 4006440 w 4005360"/>
                <a:gd name="textAreaTop" fmla="*/ 0 h 4748040"/>
                <a:gd name="textAreaBottom" fmla="*/ 4749120 h 4748040"/>
              </a:gdLst>
              <a:ahLst/>
              <a:cxnLst/>
              <a:rect l="textAreaLeft" t="textAreaTop" r="textAreaRight" b="textAreaBottom"/>
              <a:pathLst>
                <a:path w="97678" h="115794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 rotWithShape="0">
              <a:gsLst>
                <a:gs pos="0">
                  <a:srgbClr val="0C0A9E"/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127" name="Google Shape;768;p19"/>
            <p:cNvSpPr/>
            <p:nvPr/>
          </p:nvSpPr>
          <p:spPr>
            <a:xfrm>
              <a:off x="7842240" y="1385640"/>
              <a:ext cx="2924280" cy="3056760"/>
            </a:xfrm>
            <a:custGeom>
              <a:avLst/>
              <a:gdLst>
                <a:gd name="textAreaLeft" fmla="*/ 0 w 2924280"/>
                <a:gd name="textAreaRight" fmla="*/ 2925360 w 2924280"/>
                <a:gd name="textAreaTop" fmla="*/ 0 h 3056760"/>
                <a:gd name="textAreaBottom" fmla="*/ 3057840 h 3056760"/>
              </a:gdLst>
              <a:ahLst/>
              <a:cxnLst/>
              <a:rect l="textAreaLeft" t="textAreaTop" r="textAreaRight" b="textAreaBottom"/>
              <a:pathLst>
                <a:path w="71320" h="7455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 rotWithShape="0">
              <a:gsLst>
                <a:gs pos="0">
                  <a:srgbClr val="0C0A9E"/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128" name="Google Shape;769;p19"/>
            <p:cNvSpPr/>
            <p:nvPr/>
          </p:nvSpPr>
          <p:spPr>
            <a:xfrm>
              <a:off x="7734240" y="2571840"/>
              <a:ext cx="1419840" cy="2832120"/>
            </a:xfrm>
            <a:custGeom>
              <a:avLst/>
              <a:gdLst>
                <a:gd name="textAreaLeft" fmla="*/ 0 w 1419840"/>
                <a:gd name="textAreaRight" fmla="*/ 1420920 w 1419840"/>
                <a:gd name="textAreaTop" fmla="*/ 0 h 2832120"/>
                <a:gd name="textAreaBottom" fmla="*/ 2833200 h 2832120"/>
              </a:gdLst>
              <a:ahLst/>
              <a:cxnLst/>
              <a:rect l="textAreaLeft" t="textAreaTop" r="textAreaRight" b="textAreaBottom"/>
              <a:pathLst>
                <a:path w="34647" h="69081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 rotWithShape="0">
              <a:gsLst>
                <a:gs pos="0">
                  <a:srgbClr val="0C0A9E"/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129" name="Google Shape;770;p19"/>
            <p:cNvSpPr/>
            <p:nvPr/>
          </p:nvSpPr>
          <p:spPr>
            <a:xfrm>
              <a:off x="7758720" y="1550160"/>
              <a:ext cx="3152160" cy="5118120"/>
            </a:xfrm>
            <a:custGeom>
              <a:avLst/>
              <a:gdLst>
                <a:gd name="textAreaLeft" fmla="*/ 0 w 3152160"/>
                <a:gd name="textAreaRight" fmla="*/ 3153240 w 3152160"/>
                <a:gd name="textAreaTop" fmla="*/ 0 h 5118120"/>
                <a:gd name="textAreaBottom" fmla="*/ 5119200 h 5118120"/>
              </a:gdLst>
              <a:ahLst/>
              <a:cxnLst/>
              <a:rect l="textAreaLeft" t="textAreaTop" r="textAreaRight" b="textAreaBottom"/>
              <a:pathLst>
                <a:path w="76882" h="124813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 rotWithShape="0">
              <a:gsLst>
                <a:gs pos="22000">
                  <a:srgbClr val="F5F8FF"/>
                </a:gs>
                <a:gs pos="100000">
                  <a:srgbClr val="EB9109"/>
                </a:gs>
              </a:gsLst>
              <a:lin ang="108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</p:grpSp>
      <p:grpSp>
        <p:nvGrpSpPr>
          <p:cNvPr id="130" name="Google Shape;771;p19"/>
          <p:cNvGrpSpPr/>
          <p:nvPr/>
        </p:nvGrpSpPr>
        <p:grpSpPr>
          <a:xfrm>
            <a:off x="4597920" y="-1699200"/>
            <a:ext cx="5578920" cy="3202200"/>
            <a:chOff x="4597920" y="-1699200"/>
            <a:chExt cx="5578920" cy="3202200"/>
          </a:xfrm>
        </p:grpSpPr>
        <p:grpSp>
          <p:nvGrpSpPr>
            <p:cNvPr id="131" name="Google Shape;772;p19"/>
            <p:cNvGrpSpPr/>
            <p:nvPr/>
          </p:nvGrpSpPr>
          <p:grpSpPr>
            <a:xfrm>
              <a:off x="4696200" y="-306720"/>
              <a:ext cx="915480" cy="699120"/>
              <a:chOff x="4696200" y="-306720"/>
              <a:chExt cx="915480" cy="699120"/>
            </a:xfrm>
          </p:grpSpPr>
          <p:sp>
            <p:nvSpPr>
              <p:cNvPr id="132" name="Google Shape;773;p19"/>
              <p:cNvSpPr/>
              <p:nvPr/>
            </p:nvSpPr>
            <p:spPr>
              <a:xfrm>
                <a:off x="4899600" y="-25560"/>
                <a:ext cx="482760" cy="417960"/>
              </a:xfrm>
              <a:custGeom>
                <a:avLst/>
                <a:gdLst>
                  <a:gd name="textAreaLeft" fmla="*/ 0 w 482760"/>
                  <a:gd name="textAreaRight" fmla="*/ 483840 w 482760"/>
                  <a:gd name="textAreaTop" fmla="*/ 0 h 417960"/>
                  <a:gd name="textAreaBottom" fmla="*/ 419040 h 41796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4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33" name="Google Shape;774;p19"/>
              <p:cNvSpPr/>
              <p:nvPr/>
            </p:nvSpPr>
            <p:spPr>
              <a:xfrm>
                <a:off x="4696200" y="-267120"/>
                <a:ext cx="482760" cy="417960"/>
              </a:xfrm>
              <a:custGeom>
                <a:avLst/>
                <a:gdLst>
                  <a:gd name="textAreaLeft" fmla="*/ 0 w 482760"/>
                  <a:gd name="textAreaRight" fmla="*/ 483840 w 482760"/>
                  <a:gd name="textAreaTop" fmla="*/ 0 h 417960"/>
                  <a:gd name="textAreaBottom" fmla="*/ 419040 h 41796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4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34" name="Google Shape;775;p19"/>
              <p:cNvSpPr/>
              <p:nvPr/>
            </p:nvSpPr>
            <p:spPr>
              <a:xfrm>
                <a:off x="5128920" y="-306720"/>
                <a:ext cx="482760" cy="417960"/>
              </a:xfrm>
              <a:custGeom>
                <a:avLst/>
                <a:gdLst>
                  <a:gd name="textAreaLeft" fmla="*/ 0 w 482760"/>
                  <a:gd name="textAreaRight" fmla="*/ 483840 w 482760"/>
                  <a:gd name="textAreaTop" fmla="*/ 0 h 417960"/>
                  <a:gd name="textAreaBottom" fmla="*/ 419040 h 41796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4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pic>
          <p:nvPicPr>
            <p:cNvPr id="135" name="Google Shape;776;p19"/>
            <p:cNvPicPr/>
            <p:nvPr/>
          </p:nvPicPr>
          <p:blipFill>
            <a:blip r:embed="rId13"/>
            <a:srcRect l="16959" t="24704" r="7122" b="26163"/>
            <a:stretch>
              <a:fillRect/>
            </a:stretch>
          </p:blipFill>
          <p:spPr>
            <a:xfrm>
              <a:off x="5980680" y="-1699200"/>
              <a:ext cx="4196160" cy="320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6" name="Google Shape;777;p19"/>
            <p:cNvSpPr/>
            <p:nvPr/>
          </p:nvSpPr>
          <p:spPr>
            <a:xfrm rot="16200000">
              <a:off x="5359320" y="-1210320"/>
              <a:ext cx="980640" cy="2306880"/>
            </a:xfrm>
            <a:custGeom>
              <a:avLst/>
              <a:gdLst>
                <a:gd name="textAreaLeft" fmla="*/ 0 w 980640"/>
                <a:gd name="textAreaRight" fmla="*/ 981720 w 980640"/>
                <a:gd name="textAreaTop" fmla="*/ 0 h 2306880"/>
                <a:gd name="textAreaBottom" fmla="*/ 2307960 h 2306880"/>
              </a:gdLst>
              <a:ahLst/>
              <a:cxnLst/>
              <a:rect l="textAreaLeft" t="textAreaTop" r="textAreaRight" b="textAreaBottom"/>
              <a:pathLst>
                <a:path w="23937" h="5626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 rotWithShape="0">
              <a:gsLst>
                <a:gs pos="0">
                  <a:srgbClr val="FF9900">
                    <a:alpha val="4117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89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137" name="Google Shape;778;p19"/>
            <p:cNvSpPr/>
            <p:nvPr/>
          </p:nvSpPr>
          <p:spPr>
            <a:xfrm rot="16200000">
              <a:off x="5358600" y="-1050840"/>
              <a:ext cx="980640" cy="2306880"/>
            </a:xfrm>
            <a:custGeom>
              <a:avLst/>
              <a:gdLst>
                <a:gd name="textAreaLeft" fmla="*/ 0 w 980640"/>
                <a:gd name="textAreaRight" fmla="*/ 981720 w 980640"/>
                <a:gd name="textAreaTop" fmla="*/ 0 h 2306880"/>
                <a:gd name="textAreaBottom" fmla="*/ 2307960 h 2306880"/>
              </a:gdLst>
              <a:ahLst/>
              <a:cxnLst/>
              <a:rect l="textAreaLeft" t="textAreaTop" r="textAreaRight" b="textAreaBottom"/>
              <a:pathLst>
                <a:path w="23937" h="5626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 rotWithShape="0">
              <a:gsLst>
                <a:gs pos="0">
                  <a:srgbClr val="9900FF">
                    <a:alpha val="4705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138" name="Google Shape;779;p19"/>
            <p:cNvGrpSpPr/>
            <p:nvPr/>
          </p:nvGrpSpPr>
          <p:grpSpPr>
            <a:xfrm>
              <a:off x="8399520" y="59400"/>
              <a:ext cx="1492560" cy="87120"/>
              <a:chOff x="8399520" y="59400"/>
              <a:chExt cx="1492560" cy="87120"/>
            </a:xfrm>
          </p:grpSpPr>
          <p:sp>
            <p:nvSpPr>
              <p:cNvPr id="139" name="Google Shape;780;p19"/>
              <p:cNvSpPr/>
              <p:nvPr/>
            </p:nvSpPr>
            <p:spPr>
              <a:xfrm rot="16200000">
                <a:off x="9140040" y="-605160"/>
                <a:ext cx="11520" cy="1492560"/>
              </a:xfrm>
              <a:custGeom>
                <a:avLst/>
                <a:gdLst>
                  <a:gd name="textAreaLeft" fmla="*/ 0 w 11520"/>
                  <a:gd name="textAreaRight" fmla="*/ 12600 w 11520"/>
                  <a:gd name="textAreaTop" fmla="*/ 0 h 1492560"/>
                  <a:gd name="textAreaBottom" fmla="*/ 1493640 h 1492560"/>
                </a:gdLst>
                <a:ahLst/>
                <a:cxnLst/>
                <a:rect l="textAreaLeft" t="textAreaTop" r="textAreaRight" b="textAreaBottom"/>
                <a:pathLst>
                  <a:path w="306" h="27731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40" name="Google Shape;781;p19"/>
              <p:cNvSpPr/>
              <p:nvPr/>
            </p:nvSpPr>
            <p:spPr>
              <a:xfrm rot="16200000">
                <a:off x="9140040" y="-680760"/>
                <a:ext cx="11520" cy="1492560"/>
              </a:xfrm>
              <a:custGeom>
                <a:avLst/>
                <a:gdLst>
                  <a:gd name="textAreaLeft" fmla="*/ 0 w 11520"/>
                  <a:gd name="textAreaRight" fmla="*/ 12600 w 11520"/>
                  <a:gd name="textAreaTop" fmla="*/ 0 h 1492560"/>
                  <a:gd name="textAreaBottom" fmla="*/ 1493640 h 1492560"/>
                </a:gdLst>
                <a:ahLst/>
                <a:cxnLst/>
                <a:rect l="textAreaLeft" t="textAreaTop" r="textAreaRight" b="textAreaBottom"/>
                <a:pathLst>
                  <a:path w="305" h="27731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141" name="Google Shape;782;p19"/>
            <p:cNvGrpSpPr/>
            <p:nvPr/>
          </p:nvGrpSpPr>
          <p:grpSpPr>
            <a:xfrm>
              <a:off x="4695480" y="-185040"/>
              <a:ext cx="253800" cy="254160"/>
              <a:chOff x="4695480" y="-185040"/>
              <a:chExt cx="253800" cy="254160"/>
            </a:xfrm>
          </p:grpSpPr>
          <p:sp>
            <p:nvSpPr>
              <p:cNvPr id="142" name="Google Shape;783;p19"/>
              <p:cNvSpPr/>
              <p:nvPr/>
            </p:nvSpPr>
            <p:spPr>
              <a:xfrm>
                <a:off x="4695480" y="-18504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5" h="9996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43" name="Google Shape;784;p19"/>
              <p:cNvSpPr/>
              <p:nvPr/>
            </p:nvSpPr>
            <p:spPr>
              <a:xfrm>
                <a:off x="4722840" y="-15768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6" h="9995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44" name="Google Shape;785;p19"/>
              <p:cNvSpPr/>
              <p:nvPr/>
            </p:nvSpPr>
            <p:spPr>
              <a:xfrm>
                <a:off x="4750560" y="-12996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6" h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45" name="Google Shape;786;p19"/>
              <p:cNvSpPr/>
              <p:nvPr/>
            </p:nvSpPr>
            <p:spPr>
              <a:xfrm>
                <a:off x="4777920" y="-10260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5" h="9981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46" name="Google Shape;787;p19"/>
              <p:cNvSpPr/>
              <p:nvPr/>
            </p:nvSpPr>
            <p:spPr>
              <a:xfrm>
                <a:off x="4805280" y="-7488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6" h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47" name="Google Shape;788;p19"/>
              <p:cNvSpPr/>
              <p:nvPr/>
            </p:nvSpPr>
            <p:spPr>
              <a:xfrm>
                <a:off x="4833000" y="-4716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80" h="9981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48" name="Google Shape;789;p19"/>
              <p:cNvSpPr/>
              <p:nvPr/>
            </p:nvSpPr>
            <p:spPr>
              <a:xfrm>
                <a:off x="4860360" y="-1980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5" h="9996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149" name="Google Shape;790;p19"/>
            <p:cNvGrpSpPr/>
            <p:nvPr/>
          </p:nvGrpSpPr>
          <p:grpSpPr>
            <a:xfrm>
              <a:off x="4597920" y="-25560"/>
              <a:ext cx="254160" cy="253800"/>
              <a:chOff x="4597920" y="-25560"/>
              <a:chExt cx="254160" cy="253800"/>
            </a:xfrm>
          </p:grpSpPr>
          <p:sp>
            <p:nvSpPr>
              <p:cNvPr id="150" name="Google Shape;791;p19"/>
              <p:cNvSpPr/>
              <p:nvPr/>
            </p:nvSpPr>
            <p:spPr>
              <a:xfrm>
                <a:off x="4597920" y="-2556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5" h="9996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51" name="Google Shape;792;p19"/>
              <p:cNvSpPr/>
              <p:nvPr/>
            </p:nvSpPr>
            <p:spPr>
              <a:xfrm>
                <a:off x="4625280" y="180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6" h="9995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52" name="Google Shape;793;p19"/>
              <p:cNvSpPr/>
              <p:nvPr/>
            </p:nvSpPr>
            <p:spPr>
              <a:xfrm>
                <a:off x="4653000" y="2916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6" h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53" name="Google Shape;794;p19"/>
              <p:cNvSpPr/>
              <p:nvPr/>
            </p:nvSpPr>
            <p:spPr>
              <a:xfrm>
                <a:off x="4680360" y="5688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5" h="9981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54" name="Google Shape;795;p19"/>
              <p:cNvSpPr/>
              <p:nvPr/>
            </p:nvSpPr>
            <p:spPr>
              <a:xfrm>
                <a:off x="4708080" y="8460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6" h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55" name="Google Shape;796;p19"/>
              <p:cNvSpPr/>
              <p:nvPr/>
            </p:nvSpPr>
            <p:spPr>
              <a:xfrm>
                <a:off x="4735800" y="11196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80" h="9981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56" name="Google Shape;797;p19"/>
              <p:cNvSpPr/>
              <p:nvPr/>
            </p:nvSpPr>
            <p:spPr>
              <a:xfrm>
                <a:off x="4763160" y="139320"/>
                <a:ext cx="88920" cy="88920"/>
              </a:xfrm>
              <a:custGeom>
                <a:avLst/>
                <a:gdLst>
                  <a:gd name="textAreaLeft" fmla="*/ 0 w 88920"/>
                  <a:gd name="textAreaRight" fmla="*/ 90000 w 88920"/>
                  <a:gd name="textAreaTop" fmla="*/ 0 h 88920"/>
                  <a:gd name="textAreaBottom" fmla="*/ 90000 h 88920"/>
                </a:gdLst>
                <a:ahLst/>
                <a:cxnLst/>
                <a:rect l="textAreaLeft" t="textAreaTop" r="textAreaRight" b="textAreaBottom"/>
                <a:pathLst>
                  <a:path w="9995" h="9996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508;p13"/>
          <p:cNvGrpSpPr/>
          <p:nvPr/>
        </p:nvGrpSpPr>
        <p:grpSpPr>
          <a:xfrm>
            <a:off x="-691560" y="2711880"/>
            <a:ext cx="1978560" cy="3307680"/>
            <a:chOff x="-691560" y="2711880"/>
            <a:chExt cx="1978560" cy="3307680"/>
          </a:xfrm>
        </p:grpSpPr>
        <p:sp>
          <p:nvSpPr>
            <p:cNvPr id="196" name="Google Shape;509;p13"/>
            <p:cNvSpPr/>
            <p:nvPr/>
          </p:nvSpPr>
          <p:spPr>
            <a:xfrm flipH="1">
              <a:off x="-505440" y="4279320"/>
              <a:ext cx="1138320" cy="985680"/>
            </a:xfrm>
            <a:custGeom>
              <a:avLst/>
              <a:gdLst>
                <a:gd name="textAreaLeft" fmla="*/ 720 w 1138320"/>
                <a:gd name="textAreaRight" fmla="*/ 1140120 w 1138320"/>
                <a:gd name="textAreaTop" fmla="*/ 0 h 985680"/>
                <a:gd name="textAreaBottom" fmla="*/ 986760 h 985680"/>
              </a:gdLst>
              <a:ahLst/>
              <a:cxnLst/>
              <a:rect l="textAreaLeft" t="textAreaTop" r="textAreaRight" b="textAreaBottom"/>
              <a:pathLst>
                <a:path w="51285" h="44413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8094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197" name="Google Shape;510;p13"/>
            <p:cNvGrpSpPr/>
            <p:nvPr/>
          </p:nvGrpSpPr>
          <p:grpSpPr>
            <a:xfrm>
              <a:off x="171000" y="4682160"/>
              <a:ext cx="327240" cy="327600"/>
              <a:chOff x="171000" y="4682160"/>
              <a:chExt cx="327240" cy="327600"/>
            </a:xfrm>
          </p:grpSpPr>
          <p:sp>
            <p:nvSpPr>
              <p:cNvPr id="198" name="Google Shape;511;p13"/>
              <p:cNvSpPr/>
              <p:nvPr/>
            </p:nvSpPr>
            <p:spPr>
              <a:xfrm>
                <a:off x="171000" y="4682160"/>
                <a:ext cx="114840" cy="114840"/>
              </a:xfrm>
              <a:custGeom>
                <a:avLst/>
                <a:gdLst>
                  <a:gd name="textAreaLeft" fmla="*/ 0 w 114840"/>
                  <a:gd name="textAreaRight" fmla="*/ 115920 w 114840"/>
                  <a:gd name="textAreaTop" fmla="*/ 0 h 114840"/>
                  <a:gd name="textAreaBottom" fmla="*/ 115920 h 114840"/>
                </a:gdLst>
                <a:ahLst/>
                <a:cxnLst/>
                <a:rect l="textAreaLeft" t="textAreaTop" r="textAreaRight" b="textAreaBottom"/>
                <a:pathLst>
                  <a:path w="9995" h="9996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57960" rIns="90000" bIns="57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199" name="Google Shape;512;p13"/>
              <p:cNvSpPr/>
              <p:nvPr/>
            </p:nvSpPr>
            <p:spPr>
              <a:xfrm>
                <a:off x="206280" y="4717800"/>
                <a:ext cx="114840" cy="114840"/>
              </a:xfrm>
              <a:custGeom>
                <a:avLst/>
                <a:gdLst>
                  <a:gd name="textAreaLeft" fmla="*/ 0 w 114840"/>
                  <a:gd name="textAreaRight" fmla="*/ 115920 w 114840"/>
                  <a:gd name="textAreaTop" fmla="*/ 0 h 114840"/>
                  <a:gd name="textAreaBottom" fmla="*/ 115920 h 114840"/>
                </a:gdLst>
                <a:ahLst/>
                <a:cxnLst/>
                <a:rect l="textAreaLeft" t="textAreaTop" r="textAreaRight" b="textAreaBottom"/>
                <a:pathLst>
                  <a:path w="9996" h="9995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57960" rIns="90000" bIns="57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00" name="Google Shape;513;p13"/>
              <p:cNvSpPr/>
              <p:nvPr/>
            </p:nvSpPr>
            <p:spPr>
              <a:xfrm>
                <a:off x="241920" y="4753080"/>
                <a:ext cx="114840" cy="114840"/>
              </a:xfrm>
              <a:custGeom>
                <a:avLst/>
                <a:gdLst>
                  <a:gd name="textAreaLeft" fmla="*/ 0 w 114840"/>
                  <a:gd name="textAreaRight" fmla="*/ 115920 w 114840"/>
                  <a:gd name="textAreaTop" fmla="*/ 0 h 114840"/>
                  <a:gd name="textAreaBottom" fmla="*/ 115920 h 114840"/>
                </a:gdLst>
                <a:ahLst/>
                <a:cxnLst/>
                <a:rect l="textAreaLeft" t="textAreaTop" r="textAreaRight" b="textAreaBottom"/>
                <a:pathLst>
                  <a:path w="9996" h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57960" rIns="90000" bIns="57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01" name="Google Shape;514;p13"/>
              <p:cNvSpPr/>
              <p:nvPr/>
            </p:nvSpPr>
            <p:spPr>
              <a:xfrm>
                <a:off x="277200" y="4788720"/>
                <a:ext cx="114840" cy="114480"/>
              </a:xfrm>
              <a:custGeom>
                <a:avLst/>
                <a:gdLst>
                  <a:gd name="textAreaLeft" fmla="*/ 0 w 114840"/>
                  <a:gd name="textAreaRight" fmla="*/ 115920 w 114840"/>
                  <a:gd name="textAreaTop" fmla="*/ 0 h 114480"/>
                  <a:gd name="textAreaBottom" fmla="*/ 115560 h 114480"/>
                </a:gdLst>
                <a:ahLst/>
                <a:cxnLst/>
                <a:rect l="textAreaLeft" t="textAreaTop" r="textAreaRight" b="textAreaBottom"/>
                <a:pathLst>
                  <a:path w="9995" h="9981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57600" rIns="90000" bIns="576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02" name="Google Shape;515;p13"/>
              <p:cNvSpPr/>
              <p:nvPr/>
            </p:nvSpPr>
            <p:spPr>
              <a:xfrm>
                <a:off x="312840" y="4824000"/>
                <a:ext cx="114840" cy="114840"/>
              </a:xfrm>
              <a:custGeom>
                <a:avLst/>
                <a:gdLst>
                  <a:gd name="textAreaLeft" fmla="*/ 0 w 114840"/>
                  <a:gd name="textAreaRight" fmla="*/ 115920 w 114840"/>
                  <a:gd name="textAreaTop" fmla="*/ 0 h 114840"/>
                  <a:gd name="textAreaBottom" fmla="*/ 115920 h 114840"/>
                </a:gdLst>
                <a:ahLst/>
                <a:cxnLst/>
                <a:rect l="textAreaLeft" t="textAreaTop" r="textAreaRight" b="textAreaBottom"/>
                <a:pathLst>
                  <a:path w="9996" h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57960" rIns="90000" bIns="57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03" name="Google Shape;516;p13"/>
              <p:cNvSpPr/>
              <p:nvPr/>
            </p:nvSpPr>
            <p:spPr>
              <a:xfrm>
                <a:off x="348480" y="4859640"/>
                <a:ext cx="114480" cy="114480"/>
              </a:xfrm>
              <a:custGeom>
                <a:avLst/>
                <a:gdLst>
                  <a:gd name="textAreaLeft" fmla="*/ 0 w 114480"/>
                  <a:gd name="textAreaRight" fmla="*/ 115560 w 114480"/>
                  <a:gd name="textAreaTop" fmla="*/ 0 h 114480"/>
                  <a:gd name="textAreaBottom" fmla="*/ 115560 h 114480"/>
                </a:gdLst>
                <a:ahLst/>
                <a:cxnLst/>
                <a:rect l="textAreaLeft" t="textAreaTop" r="textAreaRight" b="textAreaBottom"/>
                <a:pathLst>
                  <a:path w="9980" h="9981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57600" rIns="90000" bIns="576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04" name="Google Shape;517;p13"/>
              <p:cNvSpPr/>
              <p:nvPr/>
            </p:nvSpPr>
            <p:spPr>
              <a:xfrm>
                <a:off x="383400" y="4894920"/>
                <a:ext cx="114840" cy="114840"/>
              </a:xfrm>
              <a:custGeom>
                <a:avLst/>
                <a:gdLst>
                  <a:gd name="textAreaLeft" fmla="*/ 0 w 114840"/>
                  <a:gd name="textAreaRight" fmla="*/ 115920 w 114840"/>
                  <a:gd name="textAreaTop" fmla="*/ 0 h 114840"/>
                  <a:gd name="textAreaBottom" fmla="*/ 115920 h 114840"/>
                </a:gdLst>
                <a:ahLst/>
                <a:cxnLst/>
                <a:rect l="textAreaLeft" t="textAreaTop" r="textAreaRight" b="textAreaBottom"/>
                <a:pathLst>
                  <a:path w="9995" h="9996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>
                      <a:alpha val="47058"/>
                    </a:srgbClr>
                  </a:gs>
                  <a:gs pos="100000">
                    <a:srgbClr val="EB9109">
                      <a:alpha val="47058"/>
                    </a:srgbClr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57960" rIns="90000" bIns="5796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205" name="Google Shape;518;p13"/>
            <p:cNvGrpSpPr/>
            <p:nvPr/>
          </p:nvGrpSpPr>
          <p:grpSpPr>
            <a:xfrm>
              <a:off x="-691560" y="2711880"/>
              <a:ext cx="1114560" cy="1597320"/>
              <a:chOff x="-691560" y="2711880"/>
              <a:chExt cx="1114560" cy="1597320"/>
            </a:xfrm>
          </p:grpSpPr>
          <p:sp>
            <p:nvSpPr>
              <p:cNvPr id="206" name="Google Shape;519;p13"/>
              <p:cNvSpPr/>
              <p:nvPr/>
            </p:nvSpPr>
            <p:spPr>
              <a:xfrm rot="9000000">
                <a:off x="-282600" y="2659320"/>
                <a:ext cx="245880" cy="1702080"/>
              </a:xfrm>
              <a:custGeom>
                <a:avLst/>
                <a:gdLst>
                  <a:gd name="textAreaLeft" fmla="*/ 0 w 245880"/>
                  <a:gd name="textAreaRight" fmla="*/ 246960 w 245880"/>
                  <a:gd name="textAreaTop" fmla="*/ 0 h 1702080"/>
                  <a:gd name="textAreaBottom" fmla="*/ 1703160 h 1702080"/>
                </a:gdLst>
                <a:ahLst/>
                <a:cxnLst/>
                <a:rect l="textAreaLeft" t="textAreaTop" r="textAreaRight" b="textAreaBottom"/>
                <a:pathLst>
                  <a:path w="6019" h="2990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rgbClr val="0C0A9E">
                  <a:alpha val="31000"/>
                </a:srgbClr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FFFFFF"/>
                  </a:solidFill>
                  <a:latin typeface="Arial"/>
                  <a:ea typeface="DejaVu Sans" panose="020B0603030804020204"/>
                </a:endParaRPr>
              </a:p>
            </p:txBody>
          </p:sp>
          <p:grpSp>
            <p:nvGrpSpPr>
              <p:cNvPr id="207" name="Google Shape;520;p13"/>
              <p:cNvGrpSpPr/>
              <p:nvPr/>
            </p:nvGrpSpPr>
            <p:grpSpPr>
              <a:xfrm>
                <a:off x="290160" y="4120920"/>
                <a:ext cx="132840" cy="132840"/>
                <a:chOff x="290160" y="4120920"/>
                <a:chExt cx="132840" cy="132840"/>
              </a:xfrm>
            </p:grpSpPr>
            <p:sp>
              <p:nvSpPr>
                <p:cNvPr id="208" name="Google Shape;521;p13"/>
                <p:cNvSpPr/>
                <p:nvPr/>
              </p:nvSpPr>
              <p:spPr>
                <a:xfrm>
                  <a:off x="290160" y="4120920"/>
                  <a:ext cx="132840" cy="132840"/>
                </a:xfrm>
                <a:custGeom>
                  <a:avLst/>
                  <a:gdLst>
                    <a:gd name="textAreaLeft" fmla="*/ 0 w 132840"/>
                    <a:gd name="textAreaRight" fmla="*/ 133920 w 132840"/>
                    <a:gd name="textAreaTop" fmla="*/ 0 h 132840"/>
                    <a:gd name="textAreaBottom" fmla="*/ 133920 h 132840"/>
                  </a:gdLst>
                  <a:ahLst/>
                  <a:cxnLst/>
                  <a:rect l="textAreaLeft" t="textAreaTop" r="textAreaRight" b="textAreaBottom"/>
                  <a:pathLst>
                    <a:path w="17568" h="17564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00"/>
                </a:gradFill>
                <a:ln w="0">
                  <a:noFill/>
                </a:ln>
                <a:effectLst>
                  <a:outerShdw blurRad="42840" dist="9220" dir="2319588" algn="bl" rotWithShape="0">
                    <a:schemeClr val="lt2"/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66960" rIns="90000" bIns="6696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  <p:sp>
              <p:nvSpPr>
                <p:cNvPr id="209" name="Google Shape;522;p13"/>
                <p:cNvSpPr/>
                <p:nvPr/>
              </p:nvSpPr>
              <p:spPr>
                <a:xfrm>
                  <a:off x="317160" y="4151520"/>
                  <a:ext cx="79200" cy="72000"/>
                </a:xfrm>
                <a:custGeom>
                  <a:avLst/>
                  <a:gdLst>
                    <a:gd name="textAreaLeft" fmla="*/ 0 w 79200"/>
                    <a:gd name="textAreaRight" fmla="*/ 80280 w 79200"/>
                    <a:gd name="textAreaTop" fmla="*/ 0 h 72000"/>
                    <a:gd name="textAreaBottom" fmla="*/ 73080 h 72000"/>
                  </a:gdLst>
                  <a:ahLst/>
                  <a:cxnLst/>
                  <a:rect l="textAreaLeft" t="textAreaTop" r="textAreaRight" b="textAreaBottom"/>
                  <a:pathLst>
                    <a:path w="10514" h="9588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00"/>
                </a:gradFill>
                <a:ln w="0">
                  <a:noFill/>
                </a:ln>
                <a:effectLst>
                  <a:outerShdw blurRad="42840" dist="9220" dir="2319588" algn="bl" rotWithShape="0">
                    <a:schemeClr val="lt2"/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36360" rIns="90000" bIns="3636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</p:grpSp>
        </p:grpSp>
        <p:grpSp>
          <p:nvGrpSpPr>
            <p:cNvPr id="210" name="Google Shape;523;p13"/>
            <p:cNvGrpSpPr/>
            <p:nvPr/>
          </p:nvGrpSpPr>
          <p:grpSpPr>
            <a:xfrm>
              <a:off x="-131760" y="3610800"/>
              <a:ext cx="362160" cy="1785960"/>
              <a:chOff x="-131760" y="3610800"/>
              <a:chExt cx="362160" cy="1785960"/>
            </a:xfrm>
          </p:grpSpPr>
          <p:sp>
            <p:nvSpPr>
              <p:cNvPr id="211" name="Google Shape;524;p13"/>
              <p:cNvSpPr/>
              <p:nvPr/>
            </p:nvSpPr>
            <p:spPr>
              <a:xfrm rot="21519000">
                <a:off x="-35280" y="3691800"/>
                <a:ext cx="245880" cy="1702080"/>
              </a:xfrm>
              <a:custGeom>
                <a:avLst/>
                <a:gdLst>
                  <a:gd name="textAreaLeft" fmla="*/ 0 w 245880"/>
                  <a:gd name="textAreaRight" fmla="*/ 246960 w 245880"/>
                  <a:gd name="textAreaTop" fmla="*/ 0 h 1702080"/>
                  <a:gd name="textAreaBottom" fmla="*/ 1703160 h 1702080"/>
                </a:gdLst>
                <a:ahLst/>
                <a:cxnLst/>
                <a:rect l="textAreaLeft" t="textAreaTop" r="textAreaRight" b="textAreaBottom"/>
                <a:pathLst>
                  <a:path w="6019" h="2990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rgbClr val="0C0A9E">
                  <a:alpha val="31000"/>
                </a:srgbClr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FFFFFF"/>
                  </a:solidFill>
                  <a:latin typeface="Arial"/>
                  <a:ea typeface="DejaVu Sans" panose="020B0603030804020204"/>
                </a:endParaRPr>
              </a:p>
            </p:txBody>
          </p:sp>
          <p:grpSp>
            <p:nvGrpSpPr>
              <p:cNvPr id="212" name="Google Shape;525;p13"/>
              <p:cNvGrpSpPr/>
              <p:nvPr/>
            </p:nvGrpSpPr>
            <p:grpSpPr>
              <a:xfrm>
                <a:off x="-131760" y="3610800"/>
                <a:ext cx="180360" cy="180360"/>
                <a:chOff x="-131760" y="3610800"/>
                <a:chExt cx="180360" cy="180360"/>
              </a:xfrm>
            </p:grpSpPr>
            <p:sp>
              <p:nvSpPr>
                <p:cNvPr id="213" name="Google Shape;526;p13"/>
                <p:cNvSpPr/>
                <p:nvPr/>
              </p:nvSpPr>
              <p:spPr>
                <a:xfrm rot="12519000">
                  <a:off x="-107640" y="3634560"/>
                  <a:ext cx="132840" cy="132840"/>
                </a:xfrm>
                <a:custGeom>
                  <a:avLst/>
                  <a:gdLst>
                    <a:gd name="textAreaLeft" fmla="*/ 0 w 132840"/>
                    <a:gd name="textAreaRight" fmla="*/ 133920 w 132840"/>
                    <a:gd name="textAreaTop" fmla="*/ 0 h 132840"/>
                    <a:gd name="textAreaBottom" fmla="*/ 133920 h 132840"/>
                  </a:gdLst>
                  <a:ahLst/>
                  <a:cxnLst/>
                  <a:rect l="textAreaLeft" t="textAreaTop" r="textAreaRight" b="textAreaBottom"/>
                  <a:pathLst>
                    <a:path w="17568" h="17564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00"/>
                </a:gradFill>
                <a:ln w="0">
                  <a:noFill/>
                </a:ln>
                <a:effectLst>
                  <a:outerShdw blurRad="42840" dist="9220" dir="2319588" algn="bl" rotWithShape="0">
                    <a:schemeClr val="lt2"/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66960" rIns="90000" bIns="6696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  <p:sp>
              <p:nvSpPr>
                <p:cNvPr id="214" name="Google Shape;527;p13"/>
                <p:cNvSpPr/>
                <p:nvPr/>
              </p:nvSpPr>
              <p:spPr>
                <a:xfrm rot="12519000">
                  <a:off x="-81000" y="3665160"/>
                  <a:ext cx="79200" cy="72000"/>
                </a:xfrm>
                <a:custGeom>
                  <a:avLst/>
                  <a:gdLst>
                    <a:gd name="textAreaLeft" fmla="*/ 0 w 79200"/>
                    <a:gd name="textAreaRight" fmla="*/ 80280 w 79200"/>
                    <a:gd name="textAreaTop" fmla="*/ 0 h 72000"/>
                    <a:gd name="textAreaBottom" fmla="*/ 73080 h 72000"/>
                  </a:gdLst>
                  <a:ahLst/>
                  <a:cxnLst/>
                  <a:rect l="textAreaLeft" t="textAreaTop" r="textAreaRight" b="textAreaBottom"/>
                  <a:pathLst>
                    <a:path w="10514" h="9588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00"/>
                </a:gradFill>
                <a:ln w="0">
                  <a:noFill/>
                </a:ln>
                <a:effectLst>
                  <a:outerShdw blurRad="42840" dist="9220" dir="2319588" algn="bl" rotWithShape="0">
                    <a:schemeClr val="lt2"/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36360" rIns="90000" bIns="3636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</p:grpSp>
        </p:grpSp>
        <p:grpSp>
          <p:nvGrpSpPr>
            <p:cNvPr id="215" name="Google Shape;528;p13"/>
            <p:cNvGrpSpPr/>
            <p:nvPr/>
          </p:nvGrpSpPr>
          <p:grpSpPr>
            <a:xfrm>
              <a:off x="172440" y="4422600"/>
              <a:ext cx="1114560" cy="1596960"/>
              <a:chOff x="172440" y="4422600"/>
              <a:chExt cx="1114560" cy="1596960"/>
            </a:xfrm>
          </p:grpSpPr>
          <p:sp>
            <p:nvSpPr>
              <p:cNvPr id="216" name="Google Shape;529;p13"/>
              <p:cNvSpPr/>
              <p:nvPr/>
            </p:nvSpPr>
            <p:spPr>
              <a:xfrm rot="19800000">
                <a:off x="632160" y="4369680"/>
                <a:ext cx="245880" cy="1702080"/>
              </a:xfrm>
              <a:custGeom>
                <a:avLst/>
                <a:gdLst>
                  <a:gd name="textAreaLeft" fmla="*/ 0 w 245880"/>
                  <a:gd name="textAreaRight" fmla="*/ 246960 w 245880"/>
                  <a:gd name="textAreaTop" fmla="*/ 0 h 1702080"/>
                  <a:gd name="textAreaBottom" fmla="*/ 1703160 h 1702080"/>
                </a:gdLst>
                <a:ahLst/>
                <a:cxnLst/>
                <a:rect l="textAreaLeft" t="textAreaTop" r="textAreaRight" b="textAreaBottom"/>
                <a:pathLst>
                  <a:path w="6019" h="2990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rgbClr val="0C0A9E">
                  <a:alpha val="31000"/>
                </a:srgbClr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FFFFFF"/>
                  </a:solidFill>
                  <a:latin typeface="Arial"/>
                  <a:ea typeface="DejaVu Sans" panose="020B0603030804020204"/>
                </a:endParaRPr>
              </a:p>
            </p:txBody>
          </p:sp>
          <p:grpSp>
            <p:nvGrpSpPr>
              <p:cNvPr id="217" name="Google Shape;530;p13"/>
              <p:cNvGrpSpPr/>
              <p:nvPr/>
            </p:nvGrpSpPr>
            <p:grpSpPr>
              <a:xfrm>
                <a:off x="172440" y="4478760"/>
                <a:ext cx="132840" cy="132840"/>
                <a:chOff x="172440" y="4478760"/>
                <a:chExt cx="132840" cy="132840"/>
              </a:xfrm>
            </p:grpSpPr>
            <p:sp>
              <p:nvSpPr>
                <p:cNvPr id="218" name="Google Shape;531;p13"/>
                <p:cNvSpPr/>
                <p:nvPr/>
              </p:nvSpPr>
              <p:spPr>
                <a:xfrm rot="10800000">
                  <a:off x="172440" y="4478760"/>
                  <a:ext cx="132840" cy="132840"/>
                </a:xfrm>
                <a:custGeom>
                  <a:avLst/>
                  <a:gdLst>
                    <a:gd name="textAreaLeft" fmla="*/ 0 w 132840"/>
                    <a:gd name="textAreaRight" fmla="*/ 133920 w 132840"/>
                    <a:gd name="textAreaTop" fmla="*/ 0 h 132840"/>
                    <a:gd name="textAreaBottom" fmla="*/ 133920 h 132840"/>
                  </a:gdLst>
                  <a:ahLst/>
                  <a:cxnLst/>
                  <a:rect l="textAreaLeft" t="textAreaTop" r="textAreaRight" b="textAreaBottom"/>
                  <a:pathLst>
                    <a:path w="17568" h="17564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00"/>
                </a:gradFill>
                <a:ln w="0">
                  <a:noFill/>
                </a:ln>
                <a:effectLst>
                  <a:outerShdw blurRad="42840" dist="9220" dir="2319588" algn="bl" rotWithShape="0">
                    <a:schemeClr val="lt2"/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66960" rIns="90000" bIns="6696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  <p:sp>
              <p:nvSpPr>
                <p:cNvPr id="219" name="Google Shape;532;p13"/>
                <p:cNvSpPr/>
                <p:nvPr/>
              </p:nvSpPr>
              <p:spPr>
                <a:xfrm rot="10800000">
                  <a:off x="199080" y="4509000"/>
                  <a:ext cx="79200" cy="72000"/>
                </a:xfrm>
                <a:custGeom>
                  <a:avLst/>
                  <a:gdLst>
                    <a:gd name="textAreaLeft" fmla="*/ 0 w 79200"/>
                    <a:gd name="textAreaRight" fmla="*/ 80280 w 79200"/>
                    <a:gd name="textAreaTop" fmla="*/ 0 h 72000"/>
                    <a:gd name="textAreaBottom" fmla="*/ 73080 h 72000"/>
                  </a:gdLst>
                  <a:ahLst/>
                  <a:cxnLst/>
                  <a:rect l="textAreaLeft" t="textAreaTop" r="textAreaRight" b="textAreaBottom"/>
                  <a:pathLst>
                    <a:path w="10514" h="9588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00"/>
                </a:gradFill>
                <a:ln w="0">
                  <a:noFill/>
                </a:ln>
                <a:effectLst>
                  <a:outerShdw blurRad="42840" dist="9220" dir="2319588" algn="bl" rotWithShape="0">
                    <a:schemeClr val="lt2"/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36360" rIns="90000" bIns="3636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</p:grpSp>
        </p:grpSp>
      </p:grpSp>
      <p:grpSp>
        <p:nvGrpSpPr>
          <p:cNvPr id="220" name="Google Shape;533;p13"/>
          <p:cNvGrpSpPr/>
          <p:nvPr/>
        </p:nvGrpSpPr>
        <p:grpSpPr>
          <a:xfrm>
            <a:off x="6471000" y="-1724400"/>
            <a:ext cx="4026600" cy="4160520"/>
            <a:chOff x="6471000" y="-1724400"/>
            <a:chExt cx="4026600" cy="4160520"/>
          </a:xfrm>
        </p:grpSpPr>
        <p:grpSp>
          <p:nvGrpSpPr>
            <p:cNvPr id="221" name="Google Shape;534;p13"/>
            <p:cNvGrpSpPr/>
            <p:nvPr/>
          </p:nvGrpSpPr>
          <p:grpSpPr>
            <a:xfrm>
              <a:off x="6576840" y="-1724400"/>
              <a:ext cx="3920760" cy="4160520"/>
              <a:chOff x="6576840" y="-1724400"/>
              <a:chExt cx="3920760" cy="4160520"/>
            </a:xfrm>
          </p:grpSpPr>
          <p:sp>
            <p:nvSpPr>
              <p:cNvPr id="222" name="Google Shape;535;p13"/>
              <p:cNvSpPr/>
              <p:nvPr/>
            </p:nvSpPr>
            <p:spPr>
              <a:xfrm rot="8100000" flipV="1">
                <a:off x="7268400" y="-1267920"/>
                <a:ext cx="2536920" cy="3007800"/>
              </a:xfrm>
              <a:custGeom>
                <a:avLst/>
                <a:gdLst>
                  <a:gd name="textAreaLeft" fmla="*/ 0 w 2536920"/>
                  <a:gd name="textAreaRight" fmla="*/ 2537640 w 2536920"/>
                  <a:gd name="textAreaTop" fmla="*/ -720 h 3007800"/>
                  <a:gd name="textAreaBottom" fmla="*/ 3008160 h 3007800"/>
                </a:gdLst>
                <a:ahLst/>
                <a:cxnLst/>
                <a:rect l="textAreaLeft" t="textAreaTop" r="textAreaRight" b="textAreaBottom"/>
                <a:pathLst>
                  <a:path w="97678" h="115794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/>
                  </a:gs>
                  <a:gs pos="100000">
                    <a:srgbClr val="FFFFFF">
                      <a:alpha val="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23" name="Google Shape;536;p13"/>
              <p:cNvSpPr/>
              <p:nvPr/>
            </p:nvSpPr>
            <p:spPr>
              <a:xfrm rot="8100000" flipV="1">
                <a:off x="7035120" y="-932760"/>
                <a:ext cx="1851480" cy="1936080"/>
              </a:xfrm>
              <a:custGeom>
                <a:avLst/>
                <a:gdLst>
                  <a:gd name="textAreaLeft" fmla="*/ 0 w 1851480"/>
                  <a:gd name="textAreaRight" fmla="*/ 1852200 w 1851480"/>
                  <a:gd name="textAreaTop" fmla="*/ 720 h 1936080"/>
                  <a:gd name="textAreaBottom" fmla="*/ 1937880 h 1936080"/>
                </a:gdLst>
                <a:ahLst/>
                <a:cxnLst/>
                <a:rect l="textAreaLeft" t="textAreaTop" r="textAreaRight" b="textAreaBottom"/>
                <a:pathLst>
                  <a:path w="71320" h="7455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/>
                  </a:gs>
                  <a:gs pos="100000">
                    <a:srgbClr val="FFFFFF">
                      <a:alpha val="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24" name="Google Shape;537;p13"/>
              <p:cNvSpPr/>
              <p:nvPr/>
            </p:nvSpPr>
            <p:spPr>
              <a:xfrm rot="8100000" flipV="1">
                <a:off x="7483680" y="-1037160"/>
                <a:ext cx="1996920" cy="3242160"/>
              </a:xfrm>
              <a:custGeom>
                <a:avLst/>
                <a:gdLst>
                  <a:gd name="textAreaLeft" fmla="*/ 0 w 1996920"/>
                  <a:gd name="textAreaRight" fmla="*/ 1998000 w 1996920"/>
                  <a:gd name="textAreaTop" fmla="*/ 720 h 3242160"/>
                  <a:gd name="textAreaBottom" fmla="*/ 3243960 h 3242160"/>
                </a:gdLst>
                <a:ahLst/>
                <a:cxnLst/>
                <a:rect l="textAreaLeft" t="textAreaTop" r="textAreaRight" b="textAreaBottom"/>
                <a:pathLst>
                  <a:path w="76882" h="124813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108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sp>
          <p:nvSpPr>
            <p:cNvPr id="225" name="Google Shape;538;p13"/>
            <p:cNvSpPr/>
            <p:nvPr/>
          </p:nvSpPr>
          <p:spPr>
            <a:xfrm>
              <a:off x="6471000" y="-76320"/>
              <a:ext cx="282960" cy="244800"/>
            </a:xfrm>
            <a:custGeom>
              <a:avLst/>
              <a:gdLst>
                <a:gd name="textAreaLeft" fmla="*/ 0 w 282960"/>
                <a:gd name="textAreaRight" fmla="*/ 284040 w 282960"/>
                <a:gd name="textAreaTop" fmla="*/ 0 h 244800"/>
                <a:gd name="textAreaBottom" fmla="*/ 245880 h 244800"/>
              </a:gdLst>
              <a:ahLst/>
              <a:cxnLst/>
              <a:rect l="textAreaLeft" t="textAreaTop" r="textAreaRight" b="textAreaBottom"/>
              <a:pathLst>
                <a:path w="51285" h="44413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 rotWithShape="0">
              <a:gsLst>
                <a:gs pos="0">
                  <a:srgbClr val="0C0A9E">
                    <a:alpha val="2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226" name="Google Shape;539;p13"/>
            <p:cNvSpPr/>
            <p:nvPr/>
          </p:nvSpPr>
          <p:spPr>
            <a:xfrm>
              <a:off x="6703920" y="-125280"/>
              <a:ext cx="569520" cy="492840"/>
            </a:xfrm>
            <a:custGeom>
              <a:avLst/>
              <a:gdLst>
                <a:gd name="textAreaLeft" fmla="*/ 0 w 569520"/>
                <a:gd name="textAreaRight" fmla="*/ 570600 w 569520"/>
                <a:gd name="textAreaTop" fmla="*/ 0 h 492840"/>
                <a:gd name="textAreaBottom" fmla="*/ 493920 h 492840"/>
              </a:gdLst>
              <a:ahLst/>
              <a:cxnLst/>
              <a:rect l="textAreaLeft" t="textAreaTop" r="textAreaRight" b="textAreaBottom"/>
              <a:pathLst>
                <a:path w="51285" h="44413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7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</p:grpSp>
      <p:grpSp>
        <p:nvGrpSpPr>
          <p:cNvPr id="227" name="Google Shape;540;p13"/>
          <p:cNvGrpSpPr/>
          <p:nvPr/>
        </p:nvGrpSpPr>
        <p:grpSpPr>
          <a:xfrm>
            <a:off x="783360" y="-601200"/>
            <a:ext cx="993240" cy="1795680"/>
            <a:chOff x="783360" y="-601200"/>
            <a:chExt cx="993240" cy="1795680"/>
          </a:xfrm>
        </p:grpSpPr>
        <p:sp>
          <p:nvSpPr>
            <p:cNvPr id="228" name="Google Shape;541;p13"/>
            <p:cNvSpPr/>
            <p:nvPr/>
          </p:nvSpPr>
          <p:spPr>
            <a:xfrm>
              <a:off x="1643400" y="229320"/>
              <a:ext cx="133200" cy="133200"/>
            </a:xfrm>
            <a:prstGeom prst="ellipse">
              <a:avLst/>
            </a:prstGeom>
            <a:noFill/>
            <a:ln w="9525">
              <a:solidFill>
                <a:srgbClr val="0C0A9E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7160" rIns="90000" bIns="471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cxnSp>
          <p:nvCxnSpPr>
            <p:cNvPr id="229" name="Google Shape;542;p13"/>
            <p:cNvCxnSpPr/>
            <p:nvPr/>
          </p:nvCxnSpPr>
          <p:spPr>
            <a:xfrm flipV="1">
              <a:off x="783360" y="-601200"/>
              <a:ext cx="1080" cy="1796040"/>
            </a:xfrm>
            <a:prstGeom prst="straightConnector1">
              <a:avLst/>
            </a:prstGeom>
            <a:ln w="9525">
              <a:solidFill>
                <a:srgbClr val="0C0A9E"/>
              </a:solidFill>
              <a:round/>
            </a:ln>
          </p:spPr>
        </p:cxnSp>
        <p:sp>
          <p:nvSpPr>
            <p:cNvPr id="230" name="Google Shape;543;p13"/>
            <p:cNvSpPr/>
            <p:nvPr/>
          </p:nvSpPr>
          <p:spPr>
            <a:xfrm>
              <a:off x="1673640" y="259200"/>
              <a:ext cx="72720" cy="72720"/>
            </a:xfrm>
            <a:prstGeom prst="ellipse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25920" rIns="90000" bIns="2592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FFFFFF"/>
                </a:solidFill>
                <a:latin typeface="Arial"/>
                <a:ea typeface="DejaVu Sans" panose="020B0603030804020204"/>
              </a:endParaRPr>
            </a:p>
          </p:txBody>
        </p:sp>
      </p:grpSp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9;p2"/>
          <p:cNvGrpSpPr/>
          <p:nvPr/>
        </p:nvGrpSpPr>
        <p:grpSpPr>
          <a:xfrm>
            <a:off x="-3254400" y="-2759400"/>
            <a:ext cx="10038240" cy="6730200"/>
            <a:chOff x="-3254400" y="-2759400"/>
            <a:chExt cx="10038240" cy="6730200"/>
          </a:xfrm>
        </p:grpSpPr>
        <p:grpSp>
          <p:nvGrpSpPr>
            <p:cNvPr id="270" name="Google Shape;10;p2"/>
            <p:cNvGrpSpPr/>
            <p:nvPr/>
          </p:nvGrpSpPr>
          <p:grpSpPr>
            <a:xfrm>
              <a:off x="-3254400" y="-2759400"/>
              <a:ext cx="6562800" cy="6730200"/>
              <a:chOff x="-3254400" y="-2759400"/>
              <a:chExt cx="6562800" cy="6730200"/>
            </a:xfrm>
          </p:grpSpPr>
          <p:sp>
            <p:nvSpPr>
              <p:cNvPr id="271" name="Google Shape;11;p2"/>
              <p:cNvSpPr/>
              <p:nvPr/>
            </p:nvSpPr>
            <p:spPr>
              <a:xfrm rot="10221600">
                <a:off x="-1131480" y="-720720"/>
                <a:ext cx="3044520" cy="2636280"/>
              </a:xfrm>
              <a:custGeom>
                <a:avLst/>
                <a:gdLst>
                  <a:gd name="textAreaLeft" fmla="*/ 0 w 3044520"/>
                  <a:gd name="textAreaRight" fmla="*/ 3045600 w 3044520"/>
                  <a:gd name="textAreaTop" fmla="*/ 0 h 2636280"/>
                  <a:gd name="textAreaBottom" fmla="*/ 2637360 h 263628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0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pic>
            <p:nvPicPr>
              <p:cNvPr id="272" name="Google Shape;12;p2"/>
              <p:cNvPicPr/>
              <p:nvPr/>
            </p:nvPicPr>
            <p:blipFill>
              <a:blip r:embed="rId13"/>
              <a:srcRect t="17653" b="17662"/>
              <a:stretch>
                <a:fillRect/>
              </a:stretch>
            </p:blipFill>
            <p:spPr>
              <a:xfrm rot="13821600">
                <a:off x="-2650320" y="-1437480"/>
                <a:ext cx="5354640" cy="4086360"/>
              </a:xfrm>
              <a:prstGeom prst="rect">
                <a:avLst/>
              </a:prstGeom>
              <a:ln w="0">
                <a:noFill/>
              </a:ln>
            </p:spPr>
          </p:pic>
        </p:grpSp>
        <p:sp>
          <p:nvSpPr>
            <p:cNvPr id="273" name="Google Shape;13;p2"/>
            <p:cNvSpPr/>
            <p:nvPr/>
          </p:nvSpPr>
          <p:spPr>
            <a:xfrm>
              <a:off x="-441720" y="-339840"/>
              <a:ext cx="1419840" cy="2832120"/>
            </a:xfrm>
            <a:custGeom>
              <a:avLst/>
              <a:gdLst>
                <a:gd name="textAreaLeft" fmla="*/ 0 w 1419840"/>
                <a:gd name="textAreaRight" fmla="*/ 1420920 w 1419840"/>
                <a:gd name="textAreaTop" fmla="*/ 0 h 2832120"/>
                <a:gd name="textAreaBottom" fmla="*/ 2833200 h 2832120"/>
              </a:gdLst>
              <a:ahLst/>
              <a:cxnLst/>
              <a:rect l="textAreaLeft" t="textAreaTop" r="textAreaRight" b="textAreaBottom"/>
              <a:pathLst>
                <a:path w="34647" h="69081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 rotWithShape="0">
              <a:gsLst>
                <a:gs pos="0">
                  <a:srgbClr val="0C0A9E"/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274" name="Google Shape;14;p2"/>
            <p:cNvSpPr/>
            <p:nvPr/>
          </p:nvSpPr>
          <p:spPr>
            <a:xfrm rot="2700000">
              <a:off x="765720" y="-2373480"/>
              <a:ext cx="3152160" cy="5118120"/>
            </a:xfrm>
            <a:custGeom>
              <a:avLst/>
              <a:gdLst>
                <a:gd name="textAreaLeft" fmla="*/ 0 w 3152160"/>
                <a:gd name="textAreaRight" fmla="*/ 3153240 w 3152160"/>
                <a:gd name="textAreaTop" fmla="*/ 0 h 5118120"/>
                <a:gd name="textAreaBottom" fmla="*/ 5119200 h 5118120"/>
              </a:gdLst>
              <a:ahLst/>
              <a:cxnLst/>
              <a:rect l="textAreaLeft" t="textAreaTop" r="textAreaRight" b="textAreaBottom"/>
              <a:pathLst>
                <a:path w="76882" h="124813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 rotWithShape="0">
              <a:gsLst>
                <a:gs pos="22000">
                  <a:srgbClr val="F5F8FF"/>
                </a:gs>
                <a:gs pos="100000">
                  <a:srgbClr val="EB9109"/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275" name="Google Shape;15;p2"/>
            <p:cNvSpPr/>
            <p:nvPr/>
          </p:nvSpPr>
          <p:spPr>
            <a:xfrm>
              <a:off x="-353880" y="-534240"/>
              <a:ext cx="7137720" cy="818280"/>
            </a:xfrm>
            <a:custGeom>
              <a:avLst/>
              <a:gdLst>
                <a:gd name="textAreaLeft" fmla="*/ 0 w 7137720"/>
                <a:gd name="textAreaRight" fmla="*/ 7138800 w 7137720"/>
                <a:gd name="textAreaTop" fmla="*/ 0 h 818280"/>
                <a:gd name="textAreaBottom" fmla="*/ 819360 h 818280"/>
              </a:gdLst>
              <a:ahLst/>
              <a:cxnLst/>
              <a:rect l="textAreaLeft" t="textAreaTop" r="textAreaRight" b="textAreaBottom"/>
              <a:pathLst>
                <a:path w="285545" h="32774">
                  <a:moveTo>
                    <a:pt x="0" y="32774"/>
                  </a:moveTo>
                  <a:lnTo>
                    <a:pt x="188861" y="32774"/>
                  </a:lnTo>
                  <a:lnTo>
                    <a:pt x="221636" y="0"/>
                  </a:lnTo>
                  <a:lnTo>
                    <a:pt x="285545" y="0"/>
                  </a:lnTo>
                </a:path>
              </a:pathLst>
            </a:custGeom>
            <a:noFill/>
            <a:ln w="9525">
              <a:solidFill>
                <a:srgbClr val="0C0A9E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276" name="Google Shape;16;p2"/>
            <p:cNvSpPr/>
            <p:nvPr/>
          </p:nvSpPr>
          <p:spPr>
            <a:xfrm rot="5400000">
              <a:off x="959400" y="-1418760"/>
              <a:ext cx="576360" cy="3044520"/>
            </a:xfrm>
            <a:custGeom>
              <a:avLst/>
              <a:gdLst>
                <a:gd name="textAreaLeft" fmla="*/ 0 w 576360"/>
                <a:gd name="textAreaRight" fmla="*/ 577440 w 576360"/>
                <a:gd name="textAreaTop" fmla="*/ 0 h 3044520"/>
                <a:gd name="textAreaBottom" fmla="*/ 3045600 h 3044520"/>
              </a:gdLst>
              <a:ahLst/>
              <a:cxnLst/>
              <a:rect l="textAreaLeft" t="textAreaTop" r="textAreaRight" b="textAreaBottom"/>
              <a:pathLst>
                <a:path w="14079" h="48146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 rotWithShape="0">
              <a:gsLst>
                <a:gs pos="0">
                  <a:srgbClr val="9900FF">
                    <a:alpha val="4705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277" name="Google Shape;17;p2"/>
            <p:cNvSpPr/>
            <p:nvPr/>
          </p:nvSpPr>
          <p:spPr>
            <a:xfrm rot="5400000">
              <a:off x="502920" y="-954360"/>
              <a:ext cx="686160" cy="2730240"/>
            </a:xfrm>
            <a:custGeom>
              <a:avLst/>
              <a:gdLst>
                <a:gd name="textAreaLeft" fmla="*/ 0 w 686160"/>
                <a:gd name="textAreaRight" fmla="*/ 687240 w 686160"/>
                <a:gd name="textAreaTop" fmla="*/ 0 h 2730240"/>
                <a:gd name="textAreaBottom" fmla="*/ 2731320 h 2730240"/>
              </a:gdLst>
              <a:ahLst/>
              <a:cxnLst/>
              <a:rect l="textAreaLeft" t="textAreaTop" r="textAreaRight" b="textAreaBottom"/>
              <a:pathLst>
                <a:path w="16760" h="4318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 rotWithShape="0">
              <a:gsLst>
                <a:gs pos="0">
                  <a:srgbClr val="9900FF">
                    <a:alpha val="4705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278" name="Google Shape;18;p2"/>
            <p:cNvGrpSpPr/>
            <p:nvPr/>
          </p:nvGrpSpPr>
          <p:grpSpPr>
            <a:xfrm>
              <a:off x="4293360" y="218160"/>
              <a:ext cx="132840" cy="132840"/>
              <a:chOff x="4293360" y="218160"/>
              <a:chExt cx="132840" cy="132840"/>
            </a:xfrm>
          </p:grpSpPr>
          <p:sp>
            <p:nvSpPr>
              <p:cNvPr id="279" name="Google Shape;19;p2"/>
              <p:cNvSpPr/>
              <p:nvPr/>
            </p:nvSpPr>
            <p:spPr>
              <a:xfrm flipH="1">
                <a:off x="4293000" y="21816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80" name="Google Shape;20;p2"/>
              <p:cNvSpPr/>
              <p:nvPr/>
            </p:nvSpPr>
            <p:spPr>
              <a:xfrm flipH="1">
                <a:off x="4320720" y="24876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281" name="Google Shape;21;p2"/>
            <p:cNvGrpSpPr/>
            <p:nvPr/>
          </p:nvGrpSpPr>
          <p:grpSpPr>
            <a:xfrm>
              <a:off x="1220040" y="521640"/>
              <a:ext cx="132840" cy="132840"/>
              <a:chOff x="1220040" y="521640"/>
              <a:chExt cx="132840" cy="132840"/>
            </a:xfrm>
          </p:grpSpPr>
          <p:sp>
            <p:nvSpPr>
              <p:cNvPr id="282" name="Google Shape;22;p2"/>
              <p:cNvSpPr/>
              <p:nvPr/>
            </p:nvSpPr>
            <p:spPr>
              <a:xfrm flipH="1">
                <a:off x="1219680" y="52164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83" name="Google Shape;23;p2"/>
              <p:cNvSpPr/>
              <p:nvPr/>
            </p:nvSpPr>
            <p:spPr>
              <a:xfrm flipH="1">
                <a:off x="1247400" y="55188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284" name="Google Shape;24;p2"/>
            <p:cNvGrpSpPr/>
            <p:nvPr/>
          </p:nvGrpSpPr>
          <p:grpSpPr>
            <a:xfrm>
              <a:off x="933480" y="784440"/>
              <a:ext cx="132840" cy="132840"/>
              <a:chOff x="933480" y="784440"/>
              <a:chExt cx="132840" cy="132840"/>
            </a:xfrm>
          </p:grpSpPr>
          <p:sp>
            <p:nvSpPr>
              <p:cNvPr id="285" name="Google Shape;25;p2"/>
              <p:cNvSpPr/>
              <p:nvPr/>
            </p:nvSpPr>
            <p:spPr>
              <a:xfrm flipH="1">
                <a:off x="933120" y="78444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86" name="Google Shape;26;p2"/>
              <p:cNvSpPr/>
              <p:nvPr/>
            </p:nvSpPr>
            <p:spPr>
              <a:xfrm flipH="1">
                <a:off x="960480" y="81504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287" name="Google Shape;27;p2"/>
            <p:cNvGrpSpPr/>
            <p:nvPr/>
          </p:nvGrpSpPr>
          <p:grpSpPr>
            <a:xfrm>
              <a:off x="124200" y="784440"/>
              <a:ext cx="132840" cy="132840"/>
              <a:chOff x="124200" y="784440"/>
              <a:chExt cx="132840" cy="132840"/>
            </a:xfrm>
          </p:grpSpPr>
          <p:sp>
            <p:nvSpPr>
              <p:cNvPr id="288" name="Google Shape;28;p2"/>
              <p:cNvSpPr/>
              <p:nvPr/>
            </p:nvSpPr>
            <p:spPr>
              <a:xfrm flipH="1">
                <a:off x="123840" y="78444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89" name="Google Shape;29;p2"/>
              <p:cNvSpPr/>
              <p:nvPr/>
            </p:nvSpPr>
            <p:spPr>
              <a:xfrm flipH="1">
                <a:off x="151560" y="81504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290" name="Google Shape;30;p2"/>
            <p:cNvGrpSpPr/>
            <p:nvPr/>
          </p:nvGrpSpPr>
          <p:grpSpPr>
            <a:xfrm>
              <a:off x="124200" y="467640"/>
              <a:ext cx="132840" cy="132840"/>
              <a:chOff x="124200" y="467640"/>
              <a:chExt cx="132840" cy="132840"/>
            </a:xfrm>
          </p:grpSpPr>
          <p:sp>
            <p:nvSpPr>
              <p:cNvPr id="291" name="Google Shape;31;p2"/>
              <p:cNvSpPr/>
              <p:nvPr/>
            </p:nvSpPr>
            <p:spPr>
              <a:xfrm flipH="1">
                <a:off x="123840" y="467640"/>
                <a:ext cx="132840" cy="132840"/>
              </a:xfrm>
              <a:custGeom>
                <a:avLst/>
                <a:gdLst>
                  <a:gd name="textAreaLeft" fmla="*/ -720 w 132840"/>
                  <a:gd name="textAreaRight" fmla="*/ 133200 w 132840"/>
                  <a:gd name="textAreaTop" fmla="*/ 0 h 132840"/>
                  <a:gd name="textAreaBottom" fmla="*/ 133920 h 132840"/>
                </a:gdLst>
                <a:ahLst/>
                <a:cxnLst/>
                <a:rect l="textAreaLeft" t="textAreaTop" r="textAreaRight" b="textAreaBottom"/>
                <a:pathLst>
                  <a:path w="17568" h="17564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6960" rIns="90000" bIns="669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92" name="Google Shape;32;p2"/>
              <p:cNvSpPr/>
              <p:nvPr/>
            </p:nvSpPr>
            <p:spPr>
              <a:xfrm flipH="1">
                <a:off x="151560" y="498240"/>
                <a:ext cx="79200" cy="72000"/>
              </a:xfrm>
              <a:custGeom>
                <a:avLst/>
                <a:gdLst>
                  <a:gd name="textAreaLeft" fmla="*/ 720 w 79200"/>
                  <a:gd name="textAreaRight" fmla="*/ 81000 w 79200"/>
                  <a:gd name="textAreaTop" fmla="*/ 0 h 72000"/>
                  <a:gd name="textAreaBottom" fmla="*/ 73080 h 72000"/>
                </a:gdLst>
                <a:ahLst/>
                <a:cxnLst/>
                <a:rect l="textAreaLeft" t="textAreaTop" r="textAreaRight" b="textAreaBottom"/>
                <a:pathLst>
                  <a:path w="10514" h="9588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6360" rIns="90000" bIns="363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grpSp>
        <p:nvGrpSpPr>
          <p:cNvPr id="293" name="Google Shape;33;p2"/>
          <p:cNvGrpSpPr/>
          <p:nvPr/>
        </p:nvGrpSpPr>
        <p:grpSpPr>
          <a:xfrm>
            <a:off x="6385680" y="3039840"/>
            <a:ext cx="3919320" cy="3212640"/>
            <a:chOff x="6385680" y="3039840"/>
            <a:chExt cx="3919320" cy="3212640"/>
          </a:xfrm>
        </p:grpSpPr>
        <p:pic>
          <p:nvPicPr>
            <p:cNvPr id="294" name="Google Shape;34;p2"/>
            <p:cNvPicPr/>
            <p:nvPr/>
          </p:nvPicPr>
          <p:blipFill>
            <a:blip r:embed="rId14"/>
            <a:srcRect l="16959" t="24704" r="7122" b="26163"/>
            <a:stretch>
              <a:fillRect/>
            </a:stretch>
          </p:blipFill>
          <p:spPr>
            <a:xfrm>
              <a:off x="6385680" y="3261240"/>
              <a:ext cx="3919320" cy="2991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95" name="Google Shape;35;p2"/>
            <p:cNvSpPr/>
            <p:nvPr/>
          </p:nvSpPr>
          <p:spPr>
            <a:xfrm rot="10800000">
              <a:off x="7612920" y="3138840"/>
              <a:ext cx="980640" cy="2306880"/>
            </a:xfrm>
            <a:custGeom>
              <a:avLst/>
              <a:gdLst>
                <a:gd name="textAreaLeft" fmla="*/ 0 w 980640"/>
                <a:gd name="textAreaRight" fmla="*/ 981720 w 980640"/>
                <a:gd name="textAreaTop" fmla="*/ 0 h 2306880"/>
                <a:gd name="textAreaBottom" fmla="*/ 2307960 h 2306880"/>
              </a:gdLst>
              <a:ahLst/>
              <a:cxnLst/>
              <a:rect l="textAreaLeft" t="textAreaTop" r="textAreaRight" b="textAreaBottom"/>
              <a:pathLst>
                <a:path w="23937" h="5626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 rotWithShape="0">
              <a:gsLst>
                <a:gs pos="0">
                  <a:srgbClr val="FF9900">
                    <a:alpha val="4117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sp>
          <p:nvSpPr>
            <p:cNvPr id="296" name="Google Shape;36;p2"/>
            <p:cNvSpPr/>
            <p:nvPr/>
          </p:nvSpPr>
          <p:spPr>
            <a:xfrm rot="10800000">
              <a:off x="7772040" y="3139560"/>
              <a:ext cx="980640" cy="2306880"/>
            </a:xfrm>
            <a:custGeom>
              <a:avLst/>
              <a:gdLst>
                <a:gd name="textAreaLeft" fmla="*/ 0 w 980640"/>
                <a:gd name="textAreaRight" fmla="*/ 981720 w 980640"/>
                <a:gd name="textAreaTop" fmla="*/ 0 h 2306880"/>
                <a:gd name="textAreaBottom" fmla="*/ 2307960 h 2306880"/>
              </a:gdLst>
              <a:ahLst/>
              <a:cxnLst/>
              <a:rect l="textAreaLeft" t="textAreaTop" r="textAreaRight" b="textAreaBottom"/>
              <a:pathLst>
                <a:path w="23937" h="5626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 rotWithShape="0">
              <a:gsLst>
                <a:gs pos="0">
                  <a:srgbClr val="FF9900">
                    <a:alpha val="4117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297" name="Google Shape;37;p2"/>
            <p:cNvGrpSpPr/>
            <p:nvPr/>
          </p:nvGrpSpPr>
          <p:grpSpPr>
            <a:xfrm>
              <a:off x="7356600" y="3916440"/>
              <a:ext cx="581040" cy="581400"/>
              <a:chOff x="7356600" y="3916440"/>
              <a:chExt cx="581040" cy="581400"/>
            </a:xfrm>
          </p:grpSpPr>
          <p:sp>
            <p:nvSpPr>
              <p:cNvPr id="298" name="Google Shape;38;p2"/>
              <p:cNvSpPr/>
              <p:nvPr/>
            </p:nvSpPr>
            <p:spPr>
              <a:xfrm>
                <a:off x="7356600" y="4375440"/>
                <a:ext cx="122400" cy="12240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38" h="4937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299" name="Google Shape;39;p2"/>
              <p:cNvSpPr/>
              <p:nvPr/>
            </p:nvSpPr>
            <p:spPr>
              <a:xfrm>
                <a:off x="7432920" y="4298760"/>
                <a:ext cx="122400" cy="12276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760"/>
                  <a:gd name="textAreaBottom" fmla="*/ 123840 h 122760"/>
                </a:gdLst>
                <a:ahLst/>
                <a:cxnLst/>
                <a:rect l="textAreaLeft" t="textAreaTop" r="textAreaRight" b="textAreaBottom"/>
                <a:pathLst>
                  <a:path w="4937" h="4953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920" rIns="90000" bIns="6192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00" name="Google Shape;40;p2"/>
              <p:cNvSpPr/>
              <p:nvPr/>
            </p:nvSpPr>
            <p:spPr>
              <a:xfrm>
                <a:off x="7509240" y="4222440"/>
                <a:ext cx="122760" cy="122400"/>
              </a:xfrm>
              <a:custGeom>
                <a:avLst/>
                <a:gdLst>
                  <a:gd name="textAreaLeft" fmla="*/ 0 w 122760"/>
                  <a:gd name="textAreaRight" fmla="*/ 123840 w 12276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53" h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01" name="Google Shape;41;p2"/>
              <p:cNvSpPr/>
              <p:nvPr/>
            </p:nvSpPr>
            <p:spPr>
              <a:xfrm>
                <a:off x="7585560" y="4146120"/>
                <a:ext cx="122760" cy="122400"/>
              </a:xfrm>
              <a:custGeom>
                <a:avLst/>
                <a:gdLst>
                  <a:gd name="textAreaLeft" fmla="*/ 0 w 122760"/>
                  <a:gd name="textAreaRight" fmla="*/ 123840 w 12276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53" h="4937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02" name="Google Shape;42;p2"/>
              <p:cNvSpPr/>
              <p:nvPr/>
            </p:nvSpPr>
            <p:spPr>
              <a:xfrm>
                <a:off x="7662600" y="4069800"/>
                <a:ext cx="122400" cy="12240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37" h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03" name="Google Shape;43;p2"/>
              <p:cNvSpPr/>
              <p:nvPr/>
            </p:nvSpPr>
            <p:spPr>
              <a:xfrm>
                <a:off x="7738560" y="3993120"/>
                <a:ext cx="122400" cy="12240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400"/>
                  <a:gd name="textAreaBottom" fmla="*/ 123480 h 122400"/>
                </a:gdLst>
                <a:ahLst/>
                <a:cxnLst/>
                <a:rect l="textAreaLeft" t="textAreaTop" r="textAreaRight" b="textAreaBottom"/>
                <a:pathLst>
                  <a:path w="4938" h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560" rIns="90000" bIns="615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04" name="Google Shape;44;p2"/>
              <p:cNvSpPr/>
              <p:nvPr/>
            </p:nvSpPr>
            <p:spPr>
              <a:xfrm>
                <a:off x="7815240" y="3916440"/>
                <a:ext cx="122400" cy="122760"/>
              </a:xfrm>
              <a:custGeom>
                <a:avLst/>
                <a:gdLst>
                  <a:gd name="textAreaLeft" fmla="*/ 0 w 122400"/>
                  <a:gd name="textAreaRight" fmla="*/ 123480 w 122400"/>
                  <a:gd name="textAreaTop" fmla="*/ 0 h 122760"/>
                  <a:gd name="textAreaBottom" fmla="*/ 123840 h 122760"/>
                </a:gdLst>
                <a:ahLst/>
                <a:cxnLst/>
                <a:rect l="textAreaLeft" t="textAreaTop" r="textAreaRight" b="textAreaBottom"/>
                <a:pathLst>
                  <a:path w="4937" h="4953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61920" rIns="90000" bIns="6192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sp>
          <p:nvSpPr>
            <p:cNvPr id="305" name="Google Shape;45;p2"/>
            <p:cNvSpPr/>
            <p:nvPr/>
          </p:nvSpPr>
          <p:spPr>
            <a:xfrm>
              <a:off x="8506800" y="3039840"/>
              <a:ext cx="479880" cy="474840"/>
            </a:xfrm>
            <a:custGeom>
              <a:avLst/>
              <a:gdLst>
                <a:gd name="textAreaLeft" fmla="*/ 0 w 479880"/>
                <a:gd name="textAreaRight" fmla="*/ 480960 w 479880"/>
                <a:gd name="textAreaTop" fmla="*/ 0 h 474840"/>
                <a:gd name="textAreaBottom" fmla="*/ 475920 h 474840"/>
              </a:gdLst>
              <a:ahLst/>
              <a:cxnLst/>
              <a:rect l="textAreaLeft" t="textAreaTop" r="textAreaRight" b="textAreaBottom"/>
              <a:pathLst>
                <a:path w="36171" h="3579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 rotWithShape="0">
              <a:gsLst>
                <a:gs pos="22000">
                  <a:srgbClr val="F5F8FF">
                    <a:alpha val="47058"/>
                  </a:srgbClr>
                </a:gs>
                <a:gs pos="100000">
                  <a:srgbClr val="EB9109">
                    <a:alpha val="47058"/>
                  </a:srgbClr>
                </a:gs>
              </a:gsLst>
              <a:lin ang="108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306" name="Google Shape;46;p2"/>
            <p:cNvGrpSpPr/>
            <p:nvPr/>
          </p:nvGrpSpPr>
          <p:grpSpPr>
            <a:xfrm>
              <a:off x="8413920" y="3689280"/>
              <a:ext cx="699120" cy="1649880"/>
              <a:chOff x="8413920" y="3689280"/>
              <a:chExt cx="699120" cy="1649880"/>
            </a:xfrm>
          </p:grpSpPr>
          <p:sp>
            <p:nvSpPr>
              <p:cNvPr id="307" name="Google Shape;47;p2"/>
              <p:cNvSpPr/>
              <p:nvPr/>
            </p:nvSpPr>
            <p:spPr>
              <a:xfrm>
                <a:off x="8413920" y="3689280"/>
                <a:ext cx="482040" cy="1012680"/>
              </a:xfrm>
              <a:custGeom>
                <a:avLst/>
                <a:gdLst>
                  <a:gd name="textAreaLeft" fmla="*/ 0 w 482040"/>
                  <a:gd name="textAreaRight" fmla="*/ 483120 w 482040"/>
                  <a:gd name="textAreaTop" fmla="*/ 0 h 1012680"/>
                  <a:gd name="textAreaBottom" fmla="*/ 1013760 h 1012680"/>
                </a:gdLst>
                <a:ahLst/>
                <a:cxnLst/>
                <a:rect l="textAreaLeft" t="textAreaTop" r="textAreaRight" b="textAreaBottom"/>
                <a:pathLst>
                  <a:path w="11779" h="24714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08" name="Google Shape;48;p2"/>
              <p:cNvSpPr/>
              <p:nvPr/>
            </p:nvSpPr>
            <p:spPr>
              <a:xfrm>
                <a:off x="8774640" y="4113360"/>
                <a:ext cx="245880" cy="1225800"/>
              </a:xfrm>
              <a:custGeom>
                <a:avLst/>
                <a:gdLst>
                  <a:gd name="textAreaLeft" fmla="*/ 0 w 245880"/>
                  <a:gd name="textAreaRight" fmla="*/ 246960 w 245880"/>
                  <a:gd name="textAreaTop" fmla="*/ 0 h 1225800"/>
                  <a:gd name="textAreaBottom" fmla="*/ 1226880 h 1225800"/>
                </a:gdLst>
                <a:ahLst/>
                <a:cxnLst/>
                <a:rect l="textAreaLeft" t="textAreaTop" r="textAreaRight" b="textAreaBottom"/>
                <a:pathLst>
                  <a:path w="6019" h="2990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09" name="Google Shape;49;p2"/>
              <p:cNvSpPr/>
              <p:nvPr/>
            </p:nvSpPr>
            <p:spPr>
              <a:xfrm>
                <a:off x="8867160" y="4020480"/>
                <a:ext cx="245880" cy="1225800"/>
              </a:xfrm>
              <a:custGeom>
                <a:avLst/>
                <a:gdLst>
                  <a:gd name="textAreaLeft" fmla="*/ 0 w 245880"/>
                  <a:gd name="textAreaRight" fmla="*/ 246960 w 245880"/>
                  <a:gd name="textAreaTop" fmla="*/ 0 h 1225800"/>
                  <a:gd name="textAreaBottom" fmla="*/ 1226880 h 1225800"/>
                </a:gdLst>
                <a:ahLst/>
                <a:cxnLst/>
                <a:rect l="textAreaLeft" t="textAreaTop" r="textAreaRight" b="textAreaBottom"/>
                <a:pathLst>
                  <a:path w="6019" h="2990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310" name="Google Shape;50;p2"/>
            <p:cNvGrpSpPr/>
            <p:nvPr/>
          </p:nvGrpSpPr>
          <p:grpSpPr>
            <a:xfrm>
              <a:off x="8021520" y="4498560"/>
              <a:ext cx="903600" cy="725040"/>
              <a:chOff x="8021520" y="4498560"/>
              <a:chExt cx="903600" cy="725040"/>
            </a:xfrm>
          </p:grpSpPr>
          <p:sp>
            <p:nvSpPr>
              <p:cNvPr id="311" name="Google Shape;51;p2"/>
              <p:cNvSpPr/>
              <p:nvPr/>
            </p:nvSpPr>
            <p:spPr>
              <a:xfrm>
                <a:off x="8253000" y="4641840"/>
                <a:ext cx="672120" cy="581760"/>
              </a:xfrm>
              <a:custGeom>
                <a:avLst/>
                <a:gdLst>
                  <a:gd name="textAreaLeft" fmla="*/ 0 w 672120"/>
                  <a:gd name="textAreaRight" fmla="*/ 673200 w 672120"/>
                  <a:gd name="textAreaTop" fmla="*/ 0 h 581760"/>
                  <a:gd name="textAreaBottom" fmla="*/ 582840 h 58176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12" name="Google Shape;52;p2"/>
              <p:cNvSpPr/>
              <p:nvPr/>
            </p:nvSpPr>
            <p:spPr>
              <a:xfrm>
                <a:off x="8240400" y="4498560"/>
                <a:ext cx="479880" cy="415440"/>
              </a:xfrm>
              <a:custGeom>
                <a:avLst/>
                <a:gdLst>
                  <a:gd name="textAreaLeft" fmla="*/ 0 w 479880"/>
                  <a:gd name="textAreaRight" fmla="*/ 480960 w 479880"/>
                  <a:gd name="textAreaTop" fmla="*/ 0 h 415440"/>
                  <a:gd name="textAreaBottom" fmla="*/ 416520 h 41544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13" name="Google Shape;53;p2"/>
              <p:cNvSpPr/>
              <p:nvPr/>
            </p:nvSpPr>
            <p:spPr>
              <a:xfrm>
                <a:off x="8021520" y="4641840"/>
                <a:ext cx="479880" cy="415440"/>
              </a:xfrm>
              <a:custGeom>
                <a:avLst/>
                <a:gdLst>
                  <a:gd name="textAreaLeft" fmla="*/ 0 w 479880"/>
                  <a:gd name="textAreaRight" fmla="*/ 480960 w 479880"/>
                  <a:gd name="textAreaTop" fmla="*/ 0 h 415440"/>
                  <a:gd name="textAreaBottom" fmla="*/ 416520 h 415440"/>
                </a:gdLst>
                <a:ahLst/>
                <a:cxnLst/>
                <a:rect l="textAreaLeft" t="textAreaTop" r="textAreaRight" b="textAreaBottom"/>
                <a:pathLst>
                  <a:path w="51285" h="44413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grpSp>
        <p:nvGrpSpPr>
          <p:cNvPr id="314" name="Google Shape;56;p2"/>
          <p:cNvGrpSpPr/>
          <p:nvPr/>
        </p:nvGrpSpPr>
        <p:grpSpPr>
          <a:xfrm>
            <a:off x="-308520" y="3618360"/>
            <a:ext cx="1445760" cy="2237760"/>
            <a:chOff x="-308520" y="3618360"/>
            <a:chExt cx="1445760" cy="2237760"/>
          </a:xfrm>
        </p:grpSpPr>
        <p:grpSp>
          <p:nvGrpSpPr>
            <p:cNvPr id="315" name="Google Shape;57;p2"/>
            <p:cNvGrpSpPr/>
            <p:nvPr/>
          </p:nvGrpSpPr>
          <p:grpSpPr>
            <a:xfrm>
              <a:off x="-275040" y="3871440"/>
              <a:ext cx="980640" cy="1984680"/>
              <a:chOff x="-275040" y="3871440"/>
              <a:chExt cx="980640" cy="1984680"/>
            </a:xfrm>
          </p:grpSpPr>
          <p:sp>
            <p:nvSpPr>
              <p:cNvPr id="316" name="Google Shape;58;p2"/>
              <p:cNvSpPr/>
              <p:nvPr/>
            </p:nvSpPr>
            <p:spPr>
              <a:xfrm rot="10800000">
                <a:off x="-274680" y="3871440"/>
                <a:ext cx="843480" cy="1984320"/>
              </a:xfrm>
              <a:custGeom>
                <a:avLst/>
                <a:gdLst>
                  <a:gd name="textAreaLeft" fmla="*/ 0 w 843480"/>
                  <a:gd name="textAreaRight" fmla="*/ 844560 w 843480"/>
                  <a:gd name="textAreaTop" fmla="*/ 0 h 1984320"/>
                  <a:gd name="textAreaBottom" fmla="*/ 1985400 h 1984320"/>
                </a:gdLst>
                <a:ahLst/>
                <a:cxnLst/>
                <a:rect l="textAreaLeft" t="textAreaTop" r="textAreaRight" b="textAreaBottom"/>
                <a:pathLst>
                  <a:path w="23937" h="5626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/>
                  </a:gs>
                  <a:gs pos="100000">
                    <a:srgbClr val="FFFFFF">
                      <a:alpha val="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17" name="Google Shape;59;p2"/>
              <p:cNvSpPr/>
              <p:nvPr/>
            </p:nvSpPr>
            <p:spPr>
              <a:xfrm rot="10800000">
                <a:off x="-137520" y="3871800"/>
                <a:ext cx="843480" cy="1984320"/>
              </a:xfrm>
              <a:custGeom>
                <a:avLst/>
                <a:gdLst>
                  <a:gd name="textAreaLeft" fmla="*/ 0 w 843480"/>
                  <a:gd name="textAreaRight" fmla="*/ 844560 w 843480"/>
                  <a:gd name="textAreaTop" fmla="*/ 0 h 1984320"/>
                  <a:gd name="textAreaBottom" fmla="*/ 1985400 h 1984320"/>
                </a:gdLst>
                <a:ahLst/>
                <a:cxnLst/>
                <a:rect l="textAreaLeft" t="textAreaTop" r="textAreaRight" b="textAreaBottom"/>
                <a:pathLst>
                  <a:path w="23937" h="5626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0C0A9E"/>
                  </a:gs>
                  <a:gs pos="100000">
                    <a:srgbClr val="FFFFFF">
                      <a:alpha val="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318" name="Google Shape;60;p2"/>
            <p:cNvGrpSpPr/>
            <p:nvPr/>
          </p:nvGrpSpPr>
          <p:grpSpPr>
            <a:xfrm>
              <a:off x="363600" y="4906800"/>
              <a:ext cx="697680" cy="477000"/>
              <a:chOff x="363600" y="4906800"/>
              <a:chExt cx="697680" cy="477000"/>
            </a:xfrm>
          </p:grpSpPr>
          <p:grpSp>
            <p:nvGrpSpPr>
              <p:cNvPr id="319" name="Google Shape;61;p2"/>
              <p:cNvGrpSpPr/>
              <p:nvPr/>
            </p:nvGrpSpPr>
            <p:grpSpPr>
              <a:xfrm>
                <a:off x="363600" y="4906800"/>
                <a:ext cx="477000" cy="477000"/>
                <a:chOff x="363600" y="4906800"/>
                <a:chExt cx="477000" cy="477000"/>
              </a:xfrm>
            </p:grpSpPr>
            <p:sp>
              <p:nvSpPr>
                <p:cNvPr id="320" name="Google Shape;62;p2"/>
                <p:cNvSpPr/>
                <p:nvPr/>
              </p:nvSpPr>
              <p:spPr>
                <a:xfrm rot="2700000">
                  <a:off x="429480" y="4980240"/>
                  <a:ext cx="344520" cy="330120"/>
                </a:xfrm>
                <a:custGeom>
                  <a:avLst/>
                  <a:gdLst>
                    <a:gd name="textAreaLeft" fmla="*/ 0 w 344520"/>
                    <a:gd name="textAreaRight" fmla="*/ 345600 w 344520"/>
                    <a:gd name="textAreaTop" fmla="*/ 0 h 330120"/>
                    <a:gd name="textAreaBottom" fmla="*/ 331200 h 330120"/>
                  </a:gdLst>
                  <a:ahLst/>
                  <a:cxnLst/>
                  <a:rect l="textAreaLeft" t="textAreaTop" r="textAreaRight" b="textAreaBottom"/>
                  <a:pathLst>
                    <a:path w="36902" h="35337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9900FF">
                        <a:alpha val="29019"/>
                      </a:srgbClr>
                    </a:gs>
                    <a:gs pos="100000">
                      <a:srgbClr val="F5F8FF"/>
                    </a:gs>
                  </a:gsLst>
                  <a:lin ang="135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91440" rIns="90000" bIns="9144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  <p:grpSp>
              <p:nvGrpSpPr>
                <p:cNvPr id="321" name="Google Shape;63;p2"/>
                <p:cNvGrpSpPr/>
                <p:nvPr/>
              </p:nvGrpSpPr>
              <p:grpSpPr>
                <a:xfrm>
                  <a:off x="408960" y="5006880"/>
                  <a:ext cx="385920" cy="222480"/>
                  <a:chOff x="408960" y="5006880"/>
                  <a:chExt cx="385920" cy="222480"/>
                </a:xfrm>
              </p:grpSpPr>
              <p:sp>
                <p:nvSpPr>
                  <p:cNvPr id="322" name="Google Shape;64;p2"/>
                  <p:cNvSpPr/>
                  <p:nvPr/>
                </p:nvSpPr>
                <p:spPr>
                  <a:xfrm rot="2700000">
                    <a:off x="441360" y="50392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23" name="Google Shape;65;p2"/>
                  <p:cNvSpPr/>
                  <p:nvPr/>
                </p:nvSpPr>
                <p:spPr>
                  <a:xfrm rot="2700000">
                    <a:off x="482400" y="503964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24" name="Google Shape;66;p2"/>
                  <p:cNvSpPr/>
                  <p:nvPr/>
                </p:nvSpPr>
                <p:spPr>
                  <a:xfrm rot="2700000">
                    <a:off x="523440" y="50392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25" name="Google Shape;67;p2"/>
                  <p:cNvSpPr/>
                  <p:nvPr/>
                </p:nvSpPr>
                <p:spPr>
                  <a:xfrm rot="2700000">
                    <a:off x="564480" y="50392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26" name="Google Shape;68;p2"/>
                  <p:cNvSpPr/>
                  <p:nvPr/>
                </p:nvSpPr>
                <p:spPr>
                  <a:xfrm rot="2700000">
                    <a:off x="605520" y="503964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</p:grpSp>
          </p:grpSp>
          <p:sp>
            <p:nvSpPr>
              <p:cNvPr id="327" name="Google Shape;69;p2"/>
              <p:cNvSpPr/>
              <p:nvPr/>
            </p:nvSpPr>
            <p:spPr>
              <a:xfrm rot="18900000">
                <a:off x="693720" y="4986000"/>
                <a:ext cx="323640" cy="257040"/>
              </a:xfrm>
              <a:custGeom>
                <a:avLst/>
                <a:gdLst>
                  <a:gd name="textAreaLeft" fmla="*/ 0 w 323640"/>
                  <a:gd name="textAreaRight" fmla="*/ 324720 w 323640"/>
                  <a:gd name="textAreaTop" fmla="*/ 0 h 257040"/>
                  <a:gd name="textAreaBottom" fmla="*/ 258120 h 257040"/>
                </a:gdLst>
                <a:ahLst/>
                <a:cxnLst/>
                <a:rect l="textAreaLeft" t="textAreaTop" r="textAreaRight" b="textAreaBottom"/>
                <a:pathLst>
                  <a:path w="44612" h="3544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328" name="Google Shape;70;p2"/>
            <p:cNvGrpSpPr/>
            <p:nvPr/>
          </p:nvGrpSpPr>
          <p:grpSpPr>
            <a:xfrm>
              <a:off x="-308520" y="3618360"/>
              <a:ext cx="1045080" cy="1350000"/>
              <a:chOff x="-308520" y="3618360"/>
              <a:chExt cx="1045080" cy="1350000"/>
            </a:xfrm>
          </p:grpSpPr>
          <p:sp>
            <p:nvSpPr>
              <p:cNvPr id="329" name="Google Shape;71;p2"/>
              <p:cNvSpPr/>
              <p:nvPr/>
            </p:nvSpPr>
            <p:spPr>
              <a:xfrm rot="13500000">
                <a:off x="37080" y="4272120"/>
                <a:ext cx="581040" cy="574920"/>
              </a:xfrm>
              <a:custGeom>
                <a:avLst/>
                <a:gdLst>
                  <a:gd name="textAreaLeft" fmla="*/ 0 w 581040"/>
                  <a:gd name="textAreaRight" fmla="*/ 582120 w 581040"/>
                  <a:gd name="textAreaTop" fmla="*/ 0 h 574920"/>
                  <a:gd name="textAreaBottom" fmla="*/ 576000 h 574920"/>
                </a:gdLst>
                <a:ahLst/>
                <a:cxnLst/>
                <a:rect l="textAreaLeft" t="textAreaTop" r="textAreaRight" b="textAreaBottom"/>
                <a:pathLst>
                  <a:path w="36171" h="3579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30" name="Google Shape;72;p2"/>
              <p:cNvSpPr/>
              <p:nvPr/>
            </p:nvSpPr>
            <p:spPr>
              <a:xfrm rot="13500000">
                <a:off x="-38160" y="4087800"/>
                <a:ext cx="581040" cy="574920"/>
              </a:xfrm>
              <a:custGeom>
                <a:avLst/>
                <a:gdLst>
                  <a:gd name="textAreaLeft" fmla="*/ 0 w 581040"/>
                  <a:gd name="textAreaRight" fmla="*/ 582120 w 581040"/>
                  <a:gd name="textAreaTop" fmla="*/ 0 h 574920"/>
                  <a:gd name="textAreaBottom" fmla="*/ 576000 h 574920"/>
                </a:gdLst>
                <a:ahLst/>
                <a:cxnLst/>
                <a:rect l="textAreaLeft" t="textAreaTop" r="textAreaRight" b="textAreaBottom"/>
                <a:pathLst>
                  <a:path w="36171" h="3579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31" name="Google Shape;73;p2"/>
              <p:cNvSpPr/>
              <p:nvPr/>
            </p:nvSpPr>
            <p:spPr>
              <a:xfrm rot="13500000">
                <a:off x="-114480" y="3924000"/>
                <a:ext cx="581040" cy="574920"/>
              </a:xfrm>
              <a:custGeom>
                <a:avLst/>
                <a:gdLst>
                  <a:gd name="textAreaLeft" fmla="*/ 0 w 581040"/>
                  <a:gd name="textAreaRight" fmla="*/ 582120 w 581040"/>
                  <a:gd name="textAreaTop" fmla="*/ 0 h 574920"/>
                  <a:gd name="textAreaBottom" fmla="*/ 576000 h 574920"/>
                </a:gdLst>
                <a:ahLst/>
                <a:cxnLst/>
                <a:rect l="textAreaLeft" t="textAreaTop" r="textAreaRight" b="textAreaBottom"/>
                <a:pathLst>
                  <a:path w="36171" h="3579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32" name="Google Shape;74;p2"/>
              <p:cNvSpPr/>
              <p:nvPr/>
            </p:nvSpPr>
            <p:spPr>
              <a:xfrm rot="13500000">
                <a:off x="-190440" y="3739680"/>
                <a:ext cx="581040" cy="574920"/>
              </a:xfrm>
              <a:custGeom>
                <a:avLst/>
                <a:gdLst>
                  <a:gd name="textAreaLeft" fmla="*/ 0 w 581040"/>
                  <a:gd name="textAreaRight" fmla="*/ 582120 w 581040"/>
                  <a:gd name="textAreaTop" fmla="*/ 0 h 574920"/>
                  <a:gd name="textAreaBottom" fmla="*/ 576000 h 574920"/>
                </a:gdLst>
                <a:ahLst/>
                <a:cxnLst/>
                <a:rect l="textAreaLeft" t="textAreaTop" r="textAreaRight" b="textAreaBottom"/>
                <a:pathLst>
                  <a:path w="36171" h="3579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47058"/>
                    </a:srgbClr>
                  </a:gs>
                </a:gsLst>
                <a:lin ang="27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333" name="Google Shape;75;p2"/>
            <p:cNvGrpSpPr/>
            <p:nvPr/>
          </p:nvGrpSpPr>
          <p:grpSpPr>
            <a:xfrm>
              <a:off x="439560" y="4567320"/>
              <a:ext cx="697680" cy="477000"/>
              <a:chOff x="439560" y="4567320"/>
              <a:chExt cx="697680" cy="477000"/>
            </a:xfrm>
          </p:grpSpPr>
          <p:grpSp>
            <p:nvGrpSpPr>
              <p:cNvPr id="334" name="Google Shape;76;p2"/>
              <p:cNvGrpSpPr/>
              <p:nvPr/>
            </p:nvGrpSpPr>
            <p:grpSpPr>
              <a:xfrm>
                <a:off x="439560" y="4567320"/>
                <a:ext cx="477000" cy="477000"/>
                <a:chOff x="439560" y="4567320"/>
                <a:chExt cx="477000" cy="477000"/>
              </a:xfrm>
            </p:grpSpPr>
            <p:sp>
              <p:nvSpPr>
                <p:cNvPr id="335" name="Google Shape;77;p2"/>
                <p:cNvSpPr/>
                <p:nvPr/>
              </p:nvSpPr>
              <p:spPr>
                <a:xfrm rot="2700000">
                  <a:off x="505440" y="4640760"/>
                  <a:ext cx="344520" cy="330120"/>
                </a:xfrm>
                <a:custGeom>
                  <a:avLst/>
                  <a:gdLst>
                    <a:gd name="textAreaLeft" fmla="*/ 0 w 344520"/>
                    <a:gd name="textAreaRight" fmla="*/ 345600 w 344520"/>
                    <a:gd name="textAreaTop" fmla="*/ 0 h 330120"/>
                    <a:gd name="textAreaBottom" fmla="*/ 331200 h 330120"/>
                  </a:gdLst>
                  <a:ahLst/>
                  <a:cxnLst/>
                  <a:rect l="textAreaLeft" t="textAreaTop" r="textAreaRight" b="textAreaBottom"/>
                  <a:pathLst>
                    <a:path w="36902" h="35337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9900FF">
                        <a:alpha val="29019"/>
                      </a:srgbClr>
                    </a:gs>
                    <a:gs pos="100000">
                      <a:srgbClr val="F5F8FF"/>
                    </a:gs>
                  </a:gsLst>
                  <a:lin ang="135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91440" rIns="90000" bIns="9144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  <p:grpSp>
              <p:nvGrpSpPr>
                <p:cNvPr id="336" name="Google Shape;78;p2"/>
                <p:cNvGrpSpPr/>
                <p:nvPr/>
              </p:nvGrpSpPr>
              <p:grpSpPr>
                <a:xfrm>
                  <a:off x="484560" y="4667400"/>
                  <a:ext cx="385920" cy="222480"/>
                  <a:chOff x="484560" y="4667400"/>
                  <a:chExt cx="385920" cy="222480"/>
                </a:xfrm>
              </p:grpSpPr>
              <p:sp>
                <p:nvSpPr>
                  <p:cNvPr id="337" name="Google Shape;79;p2"/>
                  <p:cNvSpPr/>
                  <p:nvPr/>
                </p:nvSpPr>
                <p:spPr>
                  <a:xfrm rot="2700000">
                    <a:off x="516960" y="469980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38" name="Google Shape;80;p2"/>
                  <p:cNvSpPr/>
                  <p:nvPr/>
                </p:nvSpPr>
                <p:spPr>
                  <a:xfrm rot="2700000">
                    <a:off x="558000" y="470016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39" name="Google Shape;81;p2"/>
                  <p:cNvSpPr/>
                  <p:nvPr/>
                </p:nvSpPr>
                <p:spPr>
                  <a:xfrm rot="2700000">
                    <a:off x="599400" y="469980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40" name="Google Shape;82;p2"/>
                  <p:cNvSpPr/>
                  <p:nvPr/>
                </p:nvSpPr>
                <p:spPr>
                  <a:xfrm rot="2700000">
                    <a:off x="640080" y="469980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41" name="Google Shape;83;p2"/>
                  <p:cNvSpPr/>
                  <p:nvPr/>
                </p:nvSpPr>
                <p:spPr>
                  <a:xfrm rot="2700000">
                    <a:off x="681120" y="470016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</p:grpSp>
          </p:grpSp>
          <p:sp>
            <p:nvSpPr>
              <p:cNvPr id="342" name="Google Shape;84;p2"/>
              <p:cNvSpPr/>
              <p:nvPr/>
            </p:nvSpPr>
            <p:spPr>
              <a:xfrm rot="18900000">
                <a:off x="769680" y="4646520"/>
                <a:ext cx="323640" cy="257040"/>
              </a:xfrm>
              <a:custGeom>
                <a:avLst/>
                <a:gdLst>
                  <a:gd name="textAreaLeft" fmla="*/ 0 w 323640"/>
                  <a:gd name="textAreaRight" fmla="*/ 324720 w 323640"/>
                  <a:gd name="textAreaTop" fmla="*/ 0 h 257040"/>
                  <a:gd name="textAreaBottom" fmla="*/ 258120 h 257040"/>
                </a:gdLst>
                <a:ahLst/>
                <a:cxnLst/>
                <a:rect l="textAreaLeft" t="textAreaTop" r="textAreaRight" b="textAreaBottom"/>
                <a:pathLst>
                  <a:path w="44612" h="3544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343" name="Google Shape;85;p2"/>
            <p:cNvGrpSpPr/>
            <p:nvPr/>
          </p:nvGrpSpPr>
          <p:grpSpPr>
            <a:xfrm>
              <a:off x="-64440" y="4623840"/>
              <a:ext cx="697320" cy="477000"/>
              <a:chOff x="-64440" y="4623840"/>
              <a:chExt cx="697320" cy="477000"/>
            </a:xfrm>
          </p:grpSpPr>
          <p:grpSp>
            <p:nvGrpSpPr>
              <p:cNvPr id="344" name="Google Shape;86;p2"/>
              <p:cNvGrpSpPr/>
              <p:nvPr/>
            </p:nvGrpSpPr>
            <p:grpSpPr>
              <a:xfrm>
                <a:off x="-64440" y="4623840"/>
                <a:ext cx="477000" cy="477000"/>
                <a:chOff x="-64440" y="4623840"/>
                <a:chExt cx="477000" cy="477000"/>
              </a:xfrm>
            </p:grpSpPr>
            <p:sp>
              <p:nvSpPr>
                <p:cNvPr id="345" name="Google Shape;87;p2"/>
                <p:cNvSpPr/>
                <p:nvPr/>
              </p:nvSpPr>
              <p:spPr>
                <a:xfrm rot="2700000">
                  <a:off x="1440" y="4697280"/>
                  <a:ext cx="344520" cy="330120"/>
                </a:xfrm>
                <a:custGeom>
                  <a:avLst/>
                  <a:gdLst>
                    <a:gd name="textAreaLeft" fmla="*/ 0 w 344520"/>
                    <a:gd name="textAreaRight" fmla="*/ 345600 w 344520"/>
                    <a:gd name="textAreaTop" fmla="*/ 0 h 330120"/>
                    <a:gd name="textAreaBottom" fmla="*/ 331200 h 330120"/>
                  </a:gdLst>
                  <a:ahLst/>
                  <a:cxnLst/>
                  <a:rect l="textAreaLeft" t="textAreaTop" r="textAreaRight" b="textAreaBottom"/>
                  <a:pathLst>
                    <a:path w="36902" h="35337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9900FF">
                        <a:alpha val="29019"/>
                      </a:srgbClr>
                    </a:gs>
                    <a:gs pos="100000">
                      <a:srgbClr val="F5F8FF"/>
                    </a:gs>
                  </a:gsLst>
                  <a:lin ang="135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91440" rIns="90000" bIns="91440" anchor="ctr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400" b="0" strike="noStrike" spc="-1">
                    <a:solidFill>
                      <a:srgbClr val="000000"/>
                    </a:solidFill>
                    <a:latin typeface="Arial"/>
                    <a:ea typeface="DejaVu Sans" panose="020B0603030804020204"/>
                  </a:endParaRPr>
                </a:p>
              </p:txBody>
            </p:sp>
            <p:grpSp>
              <p:nvGrpSpPr>
                <p:cNvPr id="346" name="Google Shape;88;p2"/>
                <p:cNvGrpSpPr/>
                <p:nvPr/>
              </p:nvGrpSpPr>
              <p:grpSpPr>
                <a:xfrm>
                  <a:off x="-19800" y="4723920"/>
                  <a:ext cx="385920" cy="222480"/>
                  <a:chOff x="-19800" y="4723920"/>
                  <a:chExt cx="385920" cy="222480"/>
                </a:xfrm>
              </p:grpSpPr>
              <p:sp>
                <p:nvSpPr>
                  <p:cNvPr id="347" name="Google Shape;89;p2"/>
                  <p:cNvSpPr/>
                  <p:nvPr/>
                </p:nvSpPr>
                <p:spPr>
                  <a:xfrm rot="2700000">
                    <a:off x="12240" y="475632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48" name="Google Shape;90;p2"/>
                  <p:cNvSpPr/>
                  <p:nvPr/>
                </p:nvSpPr>
                <p:spPr>
                  <a:xfrm rot="2700000">
                    <a:off x="53280" y="47566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49" name="Google Shape;91;p2"/>
                  <p:cNvSpPr/>
                  <p:nvPr/>
                </p:nvSpPr>
                <p:spPr>
                  <a:xfrm rot="2700000">
                    <a:off x="94320" y="475632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50" name="Google Shape;92;p2"/>
                  <p:cNvSpPr/>
                  <p:nvPr/>
                </p:nvSpPr>
                <p:spPr>
                  <a:xfrm rot="2700000">
                    <a:off x="135360" y="475632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  <p:sp>
                <p:nvSpPr>
                  <p:cNvPr id="351" name="Google Shape;93;p2"/>
                  <p:cNvSpPr/>
                  <p:nvPr/>
                </p:nvSpPr>
                <p:spPr>
                  <a:xfrm rot="2700000">
                    <a:off x="176400" y="4756680"/>
                    <a:ext cx="156960" cy="156960"/>
                  </a:xfrm>
                  <a:custGeom>
                    <a:avLst/>
                    <a:gdLst>
                      <a:gd name="textAreaLeft" fmla="*/ 0 w 156960"/>
                      <a:gd name="textAreaRight" fmla="*/ 158040 w 156960"/>
                      <a:gd name="textAreaTop" fmla="*/ 0 h 156960"/>
                      <a:gd name="textAreaBottom" fmla="*/ 158040 h 156960"/>
                    </a:gdLst>
                    <a:ahLst/>
                    <a:cxnLst/>
                    <a:rect l="textAreaLeft" t="textAreaTop" r="textAreaRight" b="textAreaBottom"/>
                    <a:pathLst>
                      <a:path w="27121" h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900FF">
                          <a:alpha val="47058"/>
                        </a:srgbClr>
                      </a:gs>
                      <a:gs pos="100000">
                        <a:srgbClr val="FFFFFF">
                          <a:alpha val="47058"/>
                        </a:srgbClr>
                      </a:gs>
                    </a:gsLst>
                    <a:lin ang="5400000"/>
                  </a:gra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  <p:txBody>
                  <a:bodyPr lIns="90000" tIns="78840" rIns="90000" bIns="78840" anchor="ctr">
                    <a:noAutofit/>
                  </a:bodyPr>
                  <a:lstStyle/>
                  <a:p>
                    <a:pPr>
                      <a:lnSpc>
                        <a:spcPct val="100000"/>
                      </a:lnSpc>
                    </a:pPr>
                    <a:endParaRPr lang="en-US" sz="1400" b="0" strike="noStrike" spc="-1">
                      <a:solidFill>
                        <a:srgbClr val="000000"/>
                      </a:solidFill>
                      <a:latin typeface="Arial"/>
                      <a:ea typeface="DejaVu Sans" panose="020B0603030804020204"/>
                    </a:endParaRPr>
                  </a:p>
                </p:txBody>
              </p:sp>
            </p:grpSp>
          </p:grpSp>
          <p:sp>
            <p:nvSpPr>
              <p:cNvPr id="352" name="Google Shape;94;p2"/>
              <p:cNvSpPr/>
              <p:nvPr/>
            </p:nvSpPr>
            <p:spPr>
              <a:xfrm rot="18900000">
                <a:off x="265320" y="4703040"/>
                <a:ext cx="323640" cy="257040"/>
              </a:xfrm>
              <a:custGeom>
                <a:avLst/>
                <a:gdLst>
                  <a:gd name="textAreaLeft" fmla="*/ 0 w 323640"/>
                  <a:gd name="textAreaRight" fmla="*/ 324720 w 323640"/>
                  <a:gd name="textAreaTop" fmla="*/ 0 h 257040"/>
                  <a:gd name="textAreaBottom" fmla="*/ 258120 h 257040"/>
                </a:gdLst>
                <a:ahLst/>
                <a:cxnLst/>
                <a:rect l="textAreaLeft" t="textAreaTop" r="textAreaRight" b="textAreaBottom"/>
                <a:pathLst>
                  <a:path w="44612" h="3544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4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4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6.png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5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5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6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43.png"/><Relationship Id="rId1" Type="http://schemas.openxmlformats.org/officeDocument/2006/relationships/image" Target="../media/image4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45.png"/><Relationship Id="rId1" Type="http://schemas.openxmlformats.org/officeDocument/2006/relationships/image" Target="../media/image44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47.GIF"/><Relationship Id="rId1" Type="http://schemas.openxmlformats.org/officeDocument/2006/relationships/image" Target="../media/image46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5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52.png"/><Relationship Id="rId1" Type="http://schemas.openxmlformats.org/officeDocument/2006/relationships/image" Target="../media/image51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7.xml"/><Relationship Id="rId1" Type="http://schemas.openxmlformats.org/officeDocument/2006/relationships/image" Target="../media/image5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1096920" y="816480"/>
            <a:ext cx="6973560" cy="232560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b">
            <a:noAutofit/>
          </a:bodyPr>
          <a:lstStyle/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GB" sz="4500" b="1" strike="noStrike" spc="-1" dirty="0">
                <a:solidFill>
                  <a:srgbClr val="0C0A9E"/>
                </a:solidFill>
                <a:latin typeface="IBM Plex Mono"/>
                <a:ea typeface="IBM Plex Mono"/>
              </a:rPr>
              <a:t>Presentation</a:t>
            </a:r>
            <a:r>
              <a:rPr lang="en-GB" sz="4500" b="1" strike="noStrike" spc="-1" dirty="0">
                <a:solidFill>
                  <a:srgbClr val="000000"/>
                </a:solidFill>
                <a:latin typeface="IBM Plex Mono"/>
                <a:ea typeface="IBM Plex Mono"/>
              </a:rPr>
              <a:t> of </a:t>
            </a:r>
            <a:r>
              <a:rPr lang="en-GB" sz="4500" b="1" spc="-1" dirty="0">
                <a:solidFill>
                  <a:srgbClr val="000000"/>
                </a:solidFill>
                <a:latin typeface="IBM Plex Mono"/>
                <a:ea typeface="IBM Plex Mono"/>
              </a:rPr>
              <a:t>2nd</a:t>
            </a:r>
            <a:r>
              <a:rPr lang="en-GB" sz="4500" b="1" strike="noStrike" spc="-1" dirty="0">
                <a:solidFill>
                  <a:srgbClr val="000000"/>
                </a:solidFill>
                <a:latin typeface="IBM Plex Mono"/>
                <a:ea typeface="IBM Plex Mono"/>
              </a:rPr>
              <a:t> assignment - </a:t>
            </a:r>
            <a:r>
              <a:rPr lang="en-GB" sz="4500" b="1" strike="noStrike" spc="-1" dirty="0">
                <a:solidFill>
                  <a:srgbClr val="0C0A9E"/>
                </a:solidFill>
                <a:latin typeface="IBM Plex Mono"/>
                <a:ea typeface="IBM Plex Mono"/>
              </a:rPr>
              <a:t>ece43</a:t>
            </a:r>
            <a:r>
              <a:rPr lang="en-US" altLang="en-GB" sz="4500" b="1" strike="noStrike" spc="-1" dirty="0">
                <a:solidFill>
                  <a:srgbClr val="0C0A9E"/>
                </a:solidFill>
                <a:latin typeface="IBM Plex Mono"/>
                <a:ea typeface="IBM Plex Mono"/>
              </a:rPr>
              <a:t>9</a:t>
            </a:r>
            <a:endParaRPr lang="en-US" altLang="en-GB" sz="4500" b="1" strike="noStrike" spc="-1" dirty="0">
              <a:solidFill>
                <a:srgbClr val="0C0A9E"/>
              </a:solidFill>
              <a:latin typeface="IBM Plex Mono"/>
              <a:ea typeface="IBM Plex Mono"/>
            </a:endParaRPr>
          </a:p>
        </p:txBody>
      </p:sp>
      <p:grpSp>
        <p:nvGrpSpPr>
          <p:cNvPr id="392" name="Google Shape;1433;p35"/>
          <p:cNvGrpSpPr/>
          <p:nvPr/>
        </p:nvGrpSpPr>
        <p:grpSpPr>
          <a:xfrm>
            <a:off x="1096560" y="3242880"/>
            <a:ext cx="3935880" cy="132840"/>
            <a:chOff x="1096560" y="3242880"/>
            <a:chExt cx="3935880" cy="132840"/>
          </a:xfrm>
        </p:grpSpPr>
        <p:cxnSp>
          <p:nvCxnSpPr>
            <p:cNvPr id="393" name="Google Shape;1434;p35"/>
            <p:cNvCxnSpPr/>
            <p:nvPr/>
          </p:nvCxnSpPr>
          <p:spPr>
            <a:xfrm>
              <a:off x="1096560" y="3309840"/>
              <a:ext cx="3841920" cy="1080"/>
            </a:xfrm>
            <a:prstGeom prst="straightConnector1">
              <a:avLst/>
            </a:prstGeom>
            <a:ln w="9525">
              <a:solidFill>
                <a:srgbClr val="0C0A9E"/>
              </a:solidFill>
              <a:round/>
            </a:ln>
          </p:spPr>
        </p:cxnSp>
        <p:grpSp>
          <p:nvGrpSpPr>
            <p:cNvPr id="394" name="Google Shape;1435;p35"/>
            <p:cNvGrpSpPr/>
            <p:nvPr/>
          </p:nvGrpSpPr>
          <p:grpSpPr>
            <a:xfrm>
              <a:off x="4899600" y="3242880"/>
              <a:ext cx="132840" cy="132840"/>
              <a:chOff x="4899600" y="3242880"/>
              <a:chExt cx="132840" cy="132840"/>
            </a:xfrm>
          </p:grpSpPr>
          <p:sp>
            <p:nvSpPr>
              <p:cNvPr id="395" name="Google Shape;1436;p35"/>
              <p:cNvSpPr/>
              <p:nvPr/>
            </p:nvSpPr>
            <p:spPr>
              <a:xfrm>
                <a:off x="4929480" y="3273120"/>
                <a:ext cx="72720" cy="727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25920" rIns="90000" bIns="2592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FFFFFF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396" name="Google Shape;1437;p35"/>
              <p:cNvSpPr/>
              <p:nvPr/>
            </p:nvSpPr>
            <p:spPr>
              <a:xfrm>
                <a:off x="4899600" y="3242880"/>
                <a:ext cx="132840" cy="132840"/>
              </a:xfrm>
              <a:prstGeom prst="ellipse">
                <a:avLst/>
              </a:prstGeom>
              <a:noFill/>
              <a:ln w="9525">
                <a:solidFill>
                  <a:srgbClr val="0C0A9E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6800" rIns="90000" bIns="468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grpSp>
        <p:nvGrpSpPr>
          <p:cNvPr id="397" name="Google Shape;1438;p35"/>
          <p:cNvGrpSpPr/>
          <p:nvPr/>
        </p:nvGrpSpPr>
        <p:grpSpPr>
          <a:xfrm>
            <a:off x="8018640" y="-313560"/>
            <a:ext cx="132840" cy="1889640"/>
            <a:chOff x="8018640" y="-313560"/>
            <a:chExt cx="132840" cy="1889640"/>
          </a:xfrm>
        </p:grpSpPr>
        <p:sp>
          <p:nvSpPr>
            <p:cNvPr id="398" name="Google Shape;1439;p35"/>
            <p:cNvSpPr/>
            <p:nvPr/>
          </p:nvSpPr>
          <p:spPr>
            <a:xfrm rot="5400000">
              <a:off x="8018640" y="1443240"/>
              <a:ext cx="132840" cy="132840"/>
            </a:xfrm>
            <a:prstGeom prst="ellipse">
              <a:avLst/>
            </a:prstGeom>
            <a:noFill/>
            <a:ln w="9525">
              <a:solidFill>
                <a:srgbClr val="0C0A9E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cxnSp>
          <p:nvCxnSpPr>
            <p:cNvPr id="399" name="Google Shape;1440;p35"/>
            <p:cNvCxnSpPr/>
            <p:nvPr/>
          </p:nvCxnSpPr>
          <p:spPr>
            <a:xfrm>
              <a:off x="8084160" y="-313560"/>
              <a:ext cx="1080" cy="1795680"/>
            </a:xfrm>
            <a:prstGeom prst="straightConnector1">
              <a:avLst/>
            </a:prstGeom>
            <a:ln w="9525">
              <a:solidFill>
                <a:srgbClr val="0C0A9E"/>
              </a:solidFill>
              <a:round/>
            </a:ln>
          </p:spPr>
        </p:cxnSp>
        <p:sp>
          <p:nvSpPr>
            <p:cNvPr id="400" name="Google Shape;1441;p35"/>
            <p:cNvSpPr/>
            <p:nvPr/>
          </p:nvSpPr>
          <p:spPr>
            <a:xfrm rot="5400000">
              <a:off x="8048520" y="1473480"/>
              <a:ext cx="72720" cy="72720"/>
            </a:xfrm>
            <a:prstGeom prst="ellipse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25920" rIns="90000" bIns="2592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FFFFFF"/>
                </a:solidFill>
                <a:latin typeface="Arial"/>
                <a:ea typeface="DejaVu Sans" panose="020B0603030804020204"/>
              </a:endParaRPr>
            </a:p>
          </p:txBody>
        </p:sp>
      </p:grpSp>
      <p:grpSp>
        <p:nvGrpSpPr>
          <p:cNvPr id="401" name="Google Shape;1442;p35"/>
          <p:cNvGrpSpPr/>
          <p:nvPr/>
        </p:nvGrpSpPr>
        <p:grpSpPr>
          <a:xfrm>
            <a:off x="6309360" y="957600"/>
            <a:ext cx="3504960" cy="5118120"/>
            <a:chOff x="6309360" y="957600"/>
            <a:chExt cx="3504960" cy="5118120"/>
          </a:xfrm>
        </p:grpSpPr>
        <p:sp>
          <p:nvSpPr>
            <p:cNvPr id="402" name="Google Shape;1443;p35"/>
            <p:cNvSpPr/>
            <p:nvPr/>
          </p:nvSpPr>
          <p:spPr>
            <a:xfrm>
              <a:off x="6309360" y="957600"/>
              <a:ext cx="3152160" cy="5118120"/>
            </a:xfrm>
            <a:custGeom>
              <a:avLst/>
              <a:gdLst>
                <a:gd name="textAreaLeft" fmla="*/ 0 w 3152160"/>
                <a:gd name="textAreaRight" fmla="*/ 3153240 w 3152160"/>
                <a:gd name="textAreaTop" fmla="*/ 0 h 5118120"/>
                <a:gd name="textAreaBottom" fmla="*/ 5119200 h 5118120"/>
              </a:gdLst>
              <a:ahLst/>
              <a:cxnLst/>
              <a:rect l="textAreaLeft" t="textAreaTop" r="textAreaRight" b="textAreaBottom"/>
              <a:pathLst>
                <a:path w="76882" h="124813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 rotWithShape="0">
              <a:gsLst>
                <a:gs pos="0">
                  <a:srgbClr val="9900FF">
                    <a:alpha val="4705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403" name="Google Shape;1444;p35"/>
            <p:cNvGrpSpPr/>
            <p:nvPr/>
          </p:nvGrpSpPr>
          <p:grpSpPr>
            <a:xfrm>
              <a:off x="7728480" y="3644640"/>
              <a:ext cx="132840" cy="132840"/>
              <a:chOff x="7728480" y="3644640"/>
              <a:chExt cx="132840" cy="132840"/>
            </a:xfrm>
          </p:grpSpPr>
          <p:sp>
            <p:nvSpPr>
              <p:cNvPr id="404" name="Google Shape;1445;p35"/>
              <p:cNvSpPr/>
              <p:nvPr/>
            </p:nvSpPr>
            <p:spPr>
              <a:xfrm>
                <a:off x="7728480" y="3644640"/>
                <a:ext cx="132840" cy="132840"/>
              </a:xfrm>
              <a:prstGeom prst="ellipse">
                <a:avLst/>
              </a:prstGeom>
              <a:noFill/>
              <a:ln w="9525">
                <a:solidFill>
                  <a:srgbClr val="8208D5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6800" rIns="90000" bIns="468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05" name="Google Shape;1446;p35"/>
              <p:cNvSpPr/>
              <p:nvPr/>
            </p:nvSpPr>
            <p:spPr>
              <a:xfrm>
                <a:off x="7747200" y="3663360"/>
                <a:ext cx="95040" cy="9504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3840" rIns="90000" bIns="338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406" name="Google Shape;1447;p35"/>
            <p:cNvGrpSpPr/>
            <p:nvPr/>
          </p:nvGrpSpPr>
          <p:grpSpPr>
            <a:xfrm>
              <a:off x="7344360" y="3270960"/>
              <a:ext cx="132840" cy="132840"/>
              <a:chOff x="7344360" y="3270960"/>
              <a:chExt cx="132840" cy="132840"/>
            </a:xfrm>
          </p:grpSpPr>
          <p:sp>
            <p:nvSpPr>
              <p:cNvPr id="407" name="Google Shape;1448;p35"/>
              <p:cNvSpPr/>
              <p:nvPr/>
            </p:nvSpPr>
            <p:spPr>
              <a:xfrm>
                <a:off x="7344360" y="3270960"/>
                <a:ext cx="132840" cy="132840"/>
              </a:xfrm>
              <a:prstGeom prst="ellipse">
                <a:avLst/>
              </a:prstGeom>
              <a:noFill/>
              <a:ln w="9525">
                <a:solidFill>
                  <a:srgbClr val="8208D5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6800" rIns="90000" bIns="468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08" name="Google Shape;1449;p35"/>
              <p:cNvSpPr/>
              <p:nvPr/>
            </p:nvSpPr>
            <p:spPr>
              <a:xfrm>
                <a:off x="7363440" y="3289680"/>
                <a:ext cx="95040" cy="9504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3840" rIns="90000" bIns="338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409" name="Google Shape;1450;p35"/>
            <p:cNvGrpSpPr/>
            <p:nvPr/>
          </p:nvGrpSpPr>
          <p:grpSpPr>
            <a:xfrm>
              <a:off x="8337960" y="2584440"/>
              <a:ext cx="132840" cy="132840"/>
              <a:chOff x="8337960" y="2584440"/>
              <a:chExt cx="132840" cy="132840"/>
            </a:xfrm>
          </p:grpSpPr>
          <p:sp>
            <p:nvSpPr>
              <p:cNvPr id="410" name="Google Shape;1451;p35"/>
              <p:cNvSpPr/>
              <p:nvPr/>
            </p:nvSpPr>
            <p:spPr>
              <a:xfrm>
                <a:off x="8337960" y="2584440"/>
                <a:ext cx="132840" cy="132840"/>
              </a:xfrm>
              <a:prstGeom prst="ellipse">
                <a:avLst/>
              </a:prstGeom>
              <a:noFill/>
              <a:ln w="9525">
                <a:solidFill>
                  <a:srgbClr val="8208D5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6800" rIns="90000" bIns="4680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11" name="Google Shape;1452;p35"/>
              <p:cNvSpPr/>
              <p:nvPr/>
            </p:nvSpPr>
            <p:spPr>
              <a:xfrm>
                <a:off x="8356680" y="2603520"/>
                <a:ext cx="95040" cy="9504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3840" rIns="90000" bIns="338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sp>
          <p:nvSpPr>
            <p:cNvPr id="412" name="Google Shape;1453;p35"/>
            <p:cNvSpPr/>
            <p:nvPr/>
          </p:nvSpPr>
          <p:spPr>
            <a:xfrm rot="5400000">
              <a:off x="7688160" y="1143360"/>
              <a:ext cx="1419840" cy="2832120"/>
            </a:xfrm>
            <a:custGeom>
              <a:avLst/>
              <a:gdLst>
                <a:gd name="textAreaLeft" fmla="*/ 0 w 1419840"/>
                <a:gd name="textAreaRight" fmla="*/ 1420920 w 1419840"/>
                <a:gd name="textAreaTop" fmla="*/ 0 h 2832120"/>
                <a:gd name="textAreaBottom" fmla="*/ 2833200 h 2832120"/>
              </a:gdLst>
              <a:ahLst/>
              <a:cxnLst/>
              <a:rect l="textAreaLeft" t="textAreaTop" r="textAreaRight" b="textAreaBottom"/>
              <a:pathLst>
                <a:path w="34647" h="69081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 rotWithShape="0">
              <a:gsLst>
                <a:gs pos="0">
                  <a:srgbClr val="0C0A9E"/>
                </a:gs>
                <a:gs pos="100000">
                  <a:srgbClr val="FFFFFF">
                    <a:alpha val="0"/>
                  </a:srgbClr>
                </a:gs>
              </a:gsLst>
              <a:lin ang="108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</p:grpSp>
      <p:pic>
        <p:nvPicPr>
          <p:cNvPr id="413" name="Εικόνα 412"/>
          <p:cNvPicPr/>
          <p:nvPr/>
        </p:nvPicPr>
        <p:blipFill>
          <a:blip r:embed="rId1"/>
          <a:stretch>
            <a:fillRect/>
          </a:stretch>
        </p:blipFill>
        <p:spPr>
          <a:xfrm>
            <a:off x="2228760" y="3657600"/>
            <a:ext cx="1199880" cy="1199880"/>
          </a:xfrm>
          <a:prstGeom prst="rect">
            <a:avLst/>
          </a:prstGeom>
          <a:ln w="0">
            <a:noFill/>
          </a:ln>
        </p:spPr>
      </p:pic>
      <p:pic>
        <p:nvPicPr>
          <p:cNvPr id="414" name="Εικόνα 413"/>
          <p:cNvPicPr/>
          <p:nvPr/>
        </p:nvPicPr>
        <p:blipFill>
          <a:blip r:embed="rId2"/>
          <a:stretch>
            <a:fillRect/>
          </a:stretch>
        </p:blipFill>
        <p:spPr>
          <a:xfrm>
            <a:off x="4343400" y="3657600"/>
            <a:ext cx="1218240" cy="1218240"/>
          </a:xfrm>
          <a:prstGeom prst="rect">
            <a:avLst/>
          </a:prstGeom>
          <a:ln w="0">
            <a:noFill/>
          </a:ln>
        </p:spPr>
      </p:pic>
      <p:sp>
        <p:nvSpPr>
          <p:cNvPr id="415" name="PlaceHolder 5"/>
          <p:cNvSpPr/>
          <p:nvPr/>
        </p:nvSpPr>
        <p:spPr>
          <a:xfrm>
            <a:off x="0" y="4307400"/>
            <a:ext cx="2057040" cy="914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1400" b="1" strike="noStrike" spc="-1" dirty="0">
                <a:solidFill>
                  <a:schemeClr val="tx2"/>
                </a:solidFill>
                <a:latin typeface="Poppins"/>
                <a:ea typeface="Poppins"/>
              </a:rPr>
              <a:t>Dimitrios </a:t>
            </a:r>
            <a:r>
              <a:rPr lang="en-GB" sz="1400" b="1" strike="noStrike" spc="-1" dirty="0" err="1">
                <a:solidFill>
                  <a:schemeClr val="tx2"/>
                </a:solidFill>
                <a:latin typeface="Poppins"/>
                <a:ea typeface="Poppins"/>
              </a:rPr>
              <a:t>Tsalapatas</a:t>
            </a:r>
            <a:endParaRPr lang="en-US" sz="1400" b="0" strike="noStrike" spc="-1">
              <a:solidFill>
                <a:schemeClr val="tx2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1400" b="1" strike="noStrike" spc="-1" dirty="0">
                <a:solidFill>
                  <a:schemeClr val="tx2"/>
                </a:solidFill>
                <a:latin typeface="Poppins"/>
                <a:ea typeface="Poppins"/>
              </a:rPr>
              <a:t>03246</a:t>
            </a:r>
            <a:endParaRPr lang="en-US" sz="1400" b="0" strike="noStrike" spc="-1">
              <a:solidFill>
                <a:schemeClr val="tx2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1400" b="1" strike="noStrike" spc="-1" dirty="0">
                <a:solidFill>
                  <a:schemeClr val="tx2"/>
                </a:solidFill>
                <a:latin typeface="Poppins"/>
                <a:ea typeface="Poppins"/>
              </a:rPr>
              <a:t>Algorithm cad </a:t>
            </a:r>
            <a:r>
              <a:rPr lang="en-US" altLang="en-GB" sz="1400" b="1" strike="noStrike" spc="-1" dirty="0">
                <a:solidFill>
                  <a:schemeClr val="tx2"/>
                </a:solidFill>
                <a:latin typeface="Poppins"/>
                <a:ea typeface="Poppins"/>
              </a:rPr>
              <a:t>2</a:t>
            </a:r>
            <a:endParaRPr lang="en-US" sz="1400" spc="-1" dirty="0">
              <a:solidFill>
                <a:schemeClr val="tx2"/>
              </a:solidFill>
              <a:latin typeface="Arial"/>
              <a:ea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 dirty="0">
              <a:solidFill>
                <a:schemeClr val="tx2"/>
              </a:solidFill>
              <a:latin typeface="Arial"/>
              <a:ea typeface="Poppins"/>
            </a:endParaRPr>
          </a:p>
        </p:txBody>
      </p:sp>
      <p:sp>
        <p:nvSpPr>
          <p:cNvPr id="416" name="PlaceHolder 6"/>
          <p:cNvSpPr/>
          <p:nvPr/>
        </p:nvSpPr>
        <p:spPr>
          <a:xfrm>
            <a:off x="7772400" y="4800600"/>
            <a:ext cx="1371240" cy="342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US" altLang="en-GB" sz="1500" spc="-1" dirty="0">
                <a:solidFill>
                  <a:schemeClr val="tx2"/>
                </a:solidFill>
                <a:latin typeface="Poppins"/>
              </a:rPr>
              <a:t>29</a:t>
            </a:r>
            <a:r>
              <a:rPr lang="en-GB" sz="1500" spc="-1" dirty="0">
                <a:solidFill>
                  <a:schemeClr val="tx2"/>
                </a:solidFill>
                <a:latin typeface="Poppins"/>
              </a:rPr>
              <a:t>/</a:t>
            </a:r>
            <a:r>
              <a:rPr lang="en-US" altLang="en-GB" sz="1500" spc="-1" dirty="0">
                <a:solidFill>
                  <a:schemeClr val="tx2"/>
                </a:solidFill>
                <a:latin typeface="Poppins"/>
              </a:rPr>
              <a:t>05</a:t>
            </a:r>
            <a:r>
              <a:rPr lang="en-GB" sz="1500" spc="-1" dirty="0">
                <a:solidFill>
                  <a:schemeClr val="tx2"/>
                </a:solidFill>
                <a:latin typeface="Poppins"/>
              </a:rPr>
              <a:t>/202</a:t>
            </a:r>
            <a:r>
              <a:rPr lang="en-US" altLang="en-GB" sz="1500" spc="-1" dirty="0">
                <a:solidFill>
                  <a:schemeClr val="tx2"/>
                </a:solidFill>
                <a:latin typeface="Poppins"/>
              </a:rPr>
              <a:t>4</a:t>
            </a:r>
            <a:endParaRPr lang="en-US" sz="1500" strike="noStrike" spc="-1" dirty="0">
              <a:solidFill>
                <a:schemeClr val="tx2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500" strike="noStrike" spc="-1" dirty="0">
              <a:solidFill>
                <a:schemeClr val="tx2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27250" y="68035"/>
            <a:ext cx="478971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l-GR" sz="1200" dirty="0" err="1">
                <a:solidFill>
                  <a:srgbClr val="0070C0"/>
                </a:solidFill>
              </a:rPr>
              <a:t>Second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parse</a:t>
            </a:r>
            <a:r>
              <a:rPr lang="el-GR" sz="1200" dirty="0">
                <a:solidFill>
                  <a:srgbClr val="0070C0"/>
                </a:solidFill>
              </a:rPr>
              <a:t>: FSM </a:t>
            </a:r>
            <a:r>
              <a:rPr lang="el-GR" sz="1200" dirty="0" err="1">
                <a:solidFill>
                  <a:srgbClr val="0070C0"/>
                </a:solidFill>
              </a:rPr>
              <a:t>that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proccess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components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cells</a:t>
            </a:r>
            <a:r>
              <a:rPr lang="el-GR" sz="1200" dirty="0">
                <a:solidFill>
                  <a:srgbClr val="0070C0"/>
                </a:solidFill>
              </a:rPr>
              <a:t> and </a:t>
            </a:r>
            <a:r>
              <a:rPr lang="el-GR" sz="1200" dirty="0" err="1">
                <a:solidFill>
                  <a:srgbClr val="0070C0"/>
                </a:solidFill>
              </a:rPr>
              <a:t>gatepins</a:t>
            </a:r>
            <a:r>
              <a:rPr lang="el-GR" sz="1200" dirty="0">
                <a:solidFill>
                  <a:srgbClr val="0070C0"/>
                </a:solidFill>
              </a:rPr>
              <a:t>. </a:t>
            </a:r>
            <a:r>
              <a:rPr lang="el-GR" sz="1200" dirty="0" err="1">
                <a:solidFill>
                  <a:srgbClr val="0070C0"/>
                </a:solidFill>
              </a:rPr>
              <a:t>It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parses</a:t>
            </a:r>
            <a:r>
              <a:rPr lang="el-GR" sz="1200" dirty="0">
                <a:solidFill>
                  <a:srgbClr val="0070C0"/>
                </a:solidFill>
              </a:rPr>
              <a:t> the 3rd </a:t>
            </a:r>
            <a:r>
              <a:rPr lang="el-GR" sz="1200" dirty="0" err="1">
                <a:solidFill>
                  <a:srgbClr val="0070C0"/>
                </a:solidFill>
              </a:rPr>
              <a:t>part</a:t>
            </a:r>
            <a:r>
              <a:rPr lang="el-GR" sz="1200" dirty="0">
                <a:solidFill>
                  <a:srgbClr val="0070C0"/>
                </a:solidFill>
              </a:rPr>
              <a:t> of </a:t>
            </a:r>
            <a:r>
              <a:rPr lang="el-GR" sz="1200" dirty="0" err="1">
                <a:solidFill>
                  <a:srgbClr val="0070C0"/>
                </a:solidFill>
              </a:rPr>
              <a:t>file</a:t>
            </a:r>
            <a:r>
              <a:rPr lang="el-GR" sz="1200" dirty="0">
                <a:solidFill>
                  <a:srgbClr val="0070C0"/>
                </a:solidFill>
              </a:rPr>
              <a:t> and </a:t>
            </a:r>
            <a:r>
              <a:rPr lang="el-GR" sz="1200" dirty="0" err="1">
                <a:solidFill>
                  <a:srgbClr val="0070C0"/>
                </a:solidFill>
              </a:rPr>
              <a:t>store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gatepins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with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connections</a:t>
            </a:r>
            <a:r>
              <a:rPr lang="el-GR" sz="1200" dirty="0">
                <a:solidFill>
                  <a:srgbClr val="0070C0"/>
                </a:solidFill>
              </a:rPr>
              <a:t>, </a:t>
            </a:r>
            <a:r>
              <a:rPr lang="el-GR" sz="1200" dirty="0" err="1">
                <a:solidFill>
                  <a:srgbClr val="0070C0"/>
                </a:solidFill>
              </a:rPr>
              <a:t>components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with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cell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type</a:t>
            </a:r>
            <a:r>
              <a:rPr lang="el-GR" sz="1200" dirty="0">
                <a:solidFill>
                  <a:srgbClr val="0070C0"/>
                </a:solidFill>
              </a:rPr>
              <a:t> and </a:t>
            </a:r>
            <a:r>
              <a:rPr lang="el-GR" sz="1200" dirty="0" err="1">
                <a:solidFill>
                  <a:srgbClr val="0070C0"/>
                </a:solidFill>
              </a:rPr>
              <a:t>cells</a:t>
            </a:r>
            <a:endParaRPr lang="el-GR" sz="1200" dirty="0" err="1">
              <a:solidFill>
                <a:srgbClr val="0070C0"/>
              </a:solidFill>
            </a:endParaRPr>
          </a:p>
        </p:txBody>
      </p:sp>
      <p:pic>
        <p:nvPicPr>
          <p:cNvPr id="2" name="Εικόνα 1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7250" y="734625"/>
            <a:ext cx="7755120" cy="405303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Component</a:t>
            </a:r>
            <a:endParaRPr lang="el-GR" sz="1400" dirty="0"/>
          </a:p>
        </p:txBody>
      </p:sp>
      <p:sp>
        <p:nvSpPr>
          <p:cNvPr id="9" name="Βέλος: Κάτω 8"/>
          <p:cNvSpPr/>
          <p:nvPr/>
        </p:nvSpPr>
        <p:spPr>
          <a:xfrm>
            <a:off x="1646463" y="1229178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11" name="Εικόνα 10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three_counters</a:t>
            </a:r>
            <a:r>
              <a:rPr lang="el-GR" sz="1400" dirty="0"/>
              <a:t>/U29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>
            <a:off x="3034392" y="1251857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pic>
        <p:nvPicPr>
          <p:cNvPr id="8" name="Εικόνα 7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Cell_Type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4063999" y="1224643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pic>
        <p:nvPicPr>
          <p:cNvPr id="8" name="Εικόνα 7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add2d1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5370285" y="1229179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pic>
        <p:nvPicPr>
          <p:cNvPr id="9" name="Εικόνα 8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Cell_Timing_Type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6685642" y="1233715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pic>
        <p:nvPicPr>
          <p:cNvPr id="9" name="Εικόνα 8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Combinational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 rot="5400000">
            <a:off x="7175500" y="2979965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pic>
        <p:nvPicPr>
          <p:cNvPr id="10" name="Εικόνα 9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Width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5397500" y="2494643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pic>
        <p:nvPicPr>
          <p:cNvPr id="10" name="Εικόνα 9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CCs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5397500" y="2494643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pic>
        <p:nvPicPr>
          <p:cNvPr id="10" name="Εικόνα 9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three_counters</a:t>
            </a:r>
            <a:r>
              <a:rPr lang="el-GR" sz="1400" dirty="0"/>
              <a:t>/U29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>
            <a:off x="4077607" y="2485572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250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>
                <a:solidFill>
                  <a:srgbClr val="0070C0"/>
                </a:solidFill>
              </a:rPr>
              <a:t>Three_counters</a:t>
            </a:r>
            <a:r>
              <a:rPr lang="el-GR" sz="1000" dirty="0">
                <a:solidFill>
                  <a:srgbClr val="0070C0"/>
                </a:solidFill>
              </a:rPr>
              <a:t>/U29</a:t>
            </a:r>
            <a:endParaRPr lang="el-GR">
              <a:solidFill>
                <a:srgbClr val="0070C0"/>
              </a:solidFill>
            </a:endParaRPr>
          </a:p>
        </p:txBody>
      </p:sp>
      <p:pic>
        <p:nvPicPr>
          <p:cNvPr id="11" name="Εικόνα 10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720000" y="164601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3000" b="1" strike="noStrike" spc="-1">
                <a:solidFill>
                  <a:schemeClr val="dk2"/>
                </a:solidFill>
                <a:latin typeface="IBM Plex Mono"/>
                <a:ea typeface="IBM Plex Mono"/>
              </a:rPr>
              <a:t>Concept</a:t>
            </a:r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subTitle"/>
          </p:nvPr>
        </p:nvSpPr>
        <p:spPr>
          <a:xfrm>
            <a:off x="87049" y="1069792"/>
            <a:ext cx="3657240" cy="182952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Autofit/>
          </a:bodyPr>
          <a:lstStyle/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GB" sz="1400" b="0" strike="noStrike" spc="-1" dirty="0">
                <a:solidFill>
                  <a:schemeClr val="dk1"/>
                </a:solidFill>
                <a:latin typeface="Poppins"/>
                <a:ea typeface="Poppins"/>
              </a:rPr>
              <a:t>The main concept of HW_</a:t>
            </a:r>
            <a:r>
              <a:rPr lang="en-GB" sz="1400" spc="-1" dirty="0">
                <a:solidFill>
                  <a:schemeClr val="dk1"/>
                </a:solidFill>
                <a:latin typeface="Poppins"/>
                <a:ea typeface="Poppins"/>
              </a:rPr>
              <a:t>2 is to implement a parser for practical format files</a:t>
            </a:r>
            <a:r>
              <a:rPr lang="en-US" altLang="en-GB" sz="1400" spc="-1" dirty="0">
                <a:solidFill>
                  <a:schemeClr val="dk1"/>
                </a:solidFill>
                <a:latin typeface="Poppins"/>
                <a:ea typeface="Poppins"/>
              </a:rPr>
              <a:t> and draw components and connections on GUI</a:t>
            </a:r>
            <a:r>
              <a:rPr lang="en-GB" sz="1400" spc="-1" dirty="0">
                <a:solidFill>
                  <a:schemeClr val="dk1"/>
                </a:solidFill>
                <a:latin typeface="Poppins"/>
                <a:ea typeface="Poppins"/>
              </a:rPr>
              <a:t>. </a:t>
            </a:r>
            <a:endParaRPr lang="en-GB" sz="1400" spc="-1">
              <a:solidFill>
                <a:schemeClr val="dk1"/>
              </a:solidFill>
              <a:latin typeface="Poppins"/>
              <a:ea typeface="Poppins"/>
            </a:endParaRPr>
          </a:p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GB" sz="1400" spc="-1" dirty="0">
                <a:solidFill>
                  <a:schemeClr val="dk1"/>
                </a:solidFill>
                <a:latin typeface="Poppins"/>
              </a:rPr>
              <a:t>Also, we need to store information about the design on hash tables.</a:t>
            </a:r>
            <a:endParaRPr lang="en-GB" dirty="0">
              <a:solidFill>
                <a:schemeClr val="dk1"/>
              </a:solidFill>
            </a:endParaRPr>
          </a:p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GB" sz="1400" spc="-1" dirty="0">
                <a:solidFill>
                  <a:schemeClr val="dk1"/>
                </a:solidFill>
                <a:latin typeface="Poppins"/>
              </a:rPr>
              <a:t>After this we need to be able to print all necessary information using TCL command</a:t>
            </a:r>
            <a:endParaRPr lang="en-GB" sz="1400" spc="-1" dirty="0">
              <a:solidFill>
                <a:schemeClr val="dk1"/>
              </a:solidFill>
              <a:latin typeface="Poppins"/>
            </a:endParaRPr>
          </a:p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endParaRPr lang="en-GB" sz="1400" spc="-1" dirty="0">
              <a:solidFill>
                <a:schemeClr val="dk1"/>
              </a:solidFill>
              <a:latin typeface="Poppins"/>
            </a:endParaRPr>
          </a:p>
        </p:txBody>
      </p:sp>
      <p:grpSp>
        <p:nvGrpSpPr>
          <p:cNvPr id="419" name="Google Shape;1534;p39"/>
          <p:cNvGrpSpPr/>
          <p:nvPr/>
        </p:nvGrpSpPr>
        <p:grpSpPr>
          <a:xfrm>
            <a:off x="16339" y="4003044"/>
            <a:ext cx="4557960" cy="1139760"/>
            <a:chOff x="-123840" y="4132440"/>
            <a:chExt cx="4557960" cy="1139760"/>
          </a:xfrm>
        </p:grpSpPr>
        <p:grpSp>
          <p:nvGrpSpPr>
            <p:cNvPr id="420" name="Google Shape;1535;p39"/>
            <p:cNvGrpSpPr/>
            <p:nvPr/>
          </p:nvGrpSpPr>
          <p:grpSpPr>
            <a:xfrm>
              <a:off x="1080" y="4132440"/>
              <a:ext cx="2307240" cy="1139760"/>
              <a:chOff x="1080" y="4132440"/>
              <a:chExt cx="2307240" cy="1139760"/>
            </a:xfrm>
          </p:grpSpPr>
          <p:sp>
            <p:nvSpPr>
              <p:cNvPr id="421" name="Google Shape;1536;p39"/>
              <p:cNvSpPr/>
              <p:nvPr/>
            </p:nvSpPr>
            <p:spPr>
              <a:xfrm rot="5400000">
                <a:off x="664200" y="3628440"/>
                <a:ext cx="980640" cy="2306880"/>
              </a:xfrm>
              <a:custGeom>
                <a:avLst/>
                <a:gdLst>
                  <a:gd name="textAreaLeft" fmla="*/ 0 w 980640"/>
                  <a:gd name="textAreaRight" fmla="*/ 981720 w 980640"/>
                  <a:gd name="textAreaTop" fmla="*/ 0 h 2306880"/>
                  <a:gd name="textAreaBottom" fmla="*/ 2307960 h 2306880"/>
                </a:gdLst>
                <a:ahLst/>
                <a:cxnLst/>
                <a:rect l="textAreaLeft" t="textAreaTop" r="textAreaRight" b="textAreaBottom"/>
                <a:pathLst>
                  <a:path w="23937" h="5626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22" name="Google Shape;1537;p39"/>
              <p:cNvSpPr/>
              <p:nvPr/>
            </p:nvSpPr>
            <p:spPr>
              <a:xfrm rot="5400000">
                <a:off x="664560" y="3469320"/>
                <a:ext cx="980640" cy="2306880"/>
              </a:xfrm>
              <a:custGeom>
                <a:avLst/>
                <a:gdLst>
                  <a:gd name="textAreaLeft" fmla="*/ 0 w 980640"/>
                  <a:gd name="textAreaRight" fmla="*/ 981720 w 980640"/>
                  <a:gd name="textAreaTop" fmla="*/ 0 h 2306880"/>
                  <a:gd name="textAreaBottom" fmla="*/ 2307960 h 2306880"/>
                </a:gdLst>
                <a:ahLst/>
                <a:cxnLst/>
                <a:rect l="textAreaLeft" t="textAreaTop" r="textAreaRight" b="textAreaBottom"/>
                <a:pathLst>
                  <a:path w="23937" h="5626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 rotWithShape="0">
                <a:gsLst>
                  <a:gs pos="22000">
                    <a:srgbClr val="F5F8FF"/>
                  </a:gs>
                  <a:gs pos="100000">
                    <a:srgbClr val="EB9109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91440" rIns="90000" bIns="914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423" name="Google Shape;1538;p39"/>
            <p:cNvGrpSpPr/>
            <p:nvPr/>
          </p:nvGrpSpPr>
          <p:grpSpPr>
            <a:xfrm>
              <a:off x="-123840" y="4386240"/>
              <a:ext cx="4557960" cy="133200"/>
              <a:chOff x="-123840" y="4386240"/>
              <a:chExt cx="4557960" cy="133200"/>
            </a:xfrm>
          </p:grpSpPr>
          <p:sp>
            <p:nvSpPr>
              <p:cNvPr id="424" name="Google Shape;1539;p39"/>
              <p:cNvSpPr/>
              <p:nvPr/>
            </p:nvSpPr>
            <p:spPr>
              <a:xfrm>
                <a:off x="4300920" y="4386240"/>
                <a:ext cx="133200" cy="133200"/>
              </a:xfrm>
              <a:prstGeom prst="ellipse">
                <a:avLst/>
              </a:prstGeom>
              <a:noFill/>
              <a:ln w="9525">
                <a:solidFill>
                  <a:srgbClr val="0C0A9E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7160" rIns="90000" bIns="4716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cxnSp>
            <p:nvCxnSpPr>
              <p:cNvPr id="425" name="Google Shape;1540;p39"/>
              <p:cNvCxnSpPr/>
              <p:nvPr/>
            </p:nvCxnSpPr>
            <p:spPr>
              <a:xfrm>
                <a:off x="-123840" y="4453200"/>
                <a:ext cx="4463640" cy="1080"/>
              </a:xfrm>
              <a:prstGeom prst="straightConnector1">
                <a:avLst/>
              </a:prstGeom>
              <a:ln w="9525">
                <a:solidFill>
                  <a:srgbClr val="0C0A9E"/>
                </a:solidFill>
                <a:round/>
              </a:ln>
            </p:spPr>
          </p:cxnSp>
          <p:sp>
            <p:nvSpPr>
              <p:cNvPr id="426" name="Google Shape;1541;p39"/>
              <p:cNvSpPr/>
              <p:nvPr/>
            </p:nvSpPr>
            <p:spPr>
              <a:xfrm>
                <a:off x="4331160" y="4416480"/>
                <a:ext cx="72720" cy="727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25920" rIns="90000" bIns="2592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FFFFFF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pic>
        <p:nvPicPr>
          <p:cNvPr id="3" name="Εικόνα 2" descr="Εικόνα που περιέχει κείμενο, στιγμιότυπο οθόνη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2012" y="892412"/>
            <a:ext cx="3979878" cy="2956911"/>
          </a:xfrm>
          <a:prstGeom prst="rect">
            <a:avLst/>
          </a:prstGeom>
        </p:spPr>
      </p:pic>
      <p:sp>
        <p:nvSpPr>
          <p:cNvPr id="5" name="PlaceHolder 2"/>
          <p:cNvSpPr txBox="1"/>
          <p:nvPr/>
        </p:nvSpPr>
        <p:spPr>
          <a:xfrm>
            <a:off x="4870413" y="523692"/>
            <a:ext cx="3453133" cy="39170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Example of practical format file</a:t>
            </a:r>
            <a:endParaRPr lang="el-GR" sz="1200">
              <a:solidFill>
                <a:srgbClr val="0070C0"/>
              </a:solidFill>
            </a:endParaRPr>
          </a:p>
          <a:p>
            <a:pPr indent="0">
              <a:lnSpc>
                <a:spcPct val="115000"/>
              </a:lnSpc>
              <a:buFont typeface="Arial" panose="02080604020202020204" pitchFamily="34" charset="0"/>
              <a:buNone/>
              <a:tabLst>
                <a:tab pos="0" algn="l"/>
              </a:tabLst>
            </a:pPr>
            <a:endParaRPr lang="en-GB" sz="1400" spc="-1" dirty="0">
              <a:solidFill>
                <a:schemeClr val="dk1"/>
              </a:solidFill>
              <a:latin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(/CO)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 rot="2040000">
            <a:off x="3243036" y="2626179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250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/>
              <a:t>/U29</a:t>
            </a:r>
            <a:r>
              <a:rPr lang="el-GR" sz="1000">
                <a:solidFill>
                  <a:srgbClr val="0070C0"/>
                </a:solidFill>
              </a:rPr>
              <a:t>/CO</a:t>
            </a:r>
            <a:endParaRPr lang="el-GR">
              <a:solidFill>
                <a:srgbClr val="1D1D1D"/>
              </a:solidFill>
            </a:endParaRPr>
          </a:p>
        </p:txBody>
      </p:sp>
      <p:pic>
        <p:nvPicPr>
          <p:cNvPr id="11" name="Εικόνα 10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(/CO)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 rot="2040000">
            <a:off x="3243036" y="2626179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9764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 dirty="0"/>
          </a:p>
        </p:txBody>
      </p:sp>
      <p:sp>
        <p:nvSpPr>
          <p:cNvPr id="11" name="TextBox 10"/>
          <p:cNvSpPr txBox="1"/>
          <p:nvPr/>
        </p:nvSpPr>
        <p:spPr>
          <a:xfrm>
            <a:off x="5810244" y="4880421"/>
            <a:ext cx="294821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>
                <a:solidFill>
                  <a:srgbClr val="0070C0"/>
                </a:solidFill>
              </a:rPr>
              <a:t>Add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gatepin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to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gatepinhash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if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it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does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not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exists</a:t>
            </a:r>
            <a:endParaRPr lang="el-GR" sz="1000" dirty="0" err="1">
              <a:solidFill>
                <a:srgbClr val="0070C0"/>
              </a:solidFill>
            </a:endParaRPr>
          </a:p>
        </p:txBody>
      </p:sp>
      <p:pic>
        <p:nvPicPr>
          <p:cNvPr id="12" name="Γραφικό 11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-840000">
            <a:off x="7828176" y="2783059"/>
            <a:ext cx="302079" cy="311150"/>
          </a:xfrm>
          <a:prstGeom prst="rect">
            <a:avLst/>
          </a:prstGeom>
        </p:spPr>
      </p:pic>
      <p:pic>
        <p:nvPicPr>
          <p:cNvPr id="13" name="Εικόνα 12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three_counters</a:t>
            </a:r>
            <a:r>
              <a:rPr lang="el-GR" sz="1400" dirty="0"/>
              <a:t>/U30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>
            <a:off x="1646465" y="2494643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>
                <a:solidFill>
                  <a:srgbClr val="0070C0"/>
                </a:solidFill>
              </a:rPr>
              <a:t>Three_counters</a:t>
            </a:r>
            <a:r>
              <a:rPr lang="el-GR" sz="1000" dirty="0">
                <a:solidFill>
                  <a:srgbClr val="0070C0"/>
                </a:solidFill>
              </a:rPr>
              <a:t>/U30</a:t>
            </a:r>
            <a:endParaRPr lang="el-GR" sz="1000">
              <a:solidFill>
                <a:srgbClr val="0070C0"/>
              </a:solidFill>
            </a:endParaRPr>
          </a:p>
        </p:txBody>
      </p:sp>
      <p:pic>
        <p:nvPicPr>
          <p:cNvPr id="12" name="Γραφικό 11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-840000">
            <a:off x="7828176" y="2783059"/>
            <a:ext cx="302079" cy="311150"/>
          </a:xfrm>
          <a:prstGeom prst="rect">
            <a:avLst/>
          </a:prstGeom>
        </p:spPr>
      </p:pic>
      <p:pic>
        <p:nvPicPr>
          <p:cNvPr id="13" name="Εικόνα 12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(/CI)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 rot="600000">
            <a:off x="1846036" y="3583214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/U30</a:t>
            </a:r>
            <a:r>
              <a:rPr lang="el-GR" sz="1000" dirty="0">
                <a:solidFill>
                  <a:srgbClr val="0070C0"/>
                </a:solidFill>
              </a:rPr>
              <a:t>/CI</a:t>
            </a:r>
            <a:endParaRPr lang="el-GR" sz="1000" dirty="0">
              <a:solidFill>
                <a:srgbClr val="0070C0"/>
              </a:solidFill>
            </a:endParaRPr>
          </a:p>
        </p:txBody>
      </p:sp>
      <p:pic>
        <p:nvPicPr>
          <p:cNvPr id="12" name="Γραφικό 11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-840000">
            <a:off x="7828176" y="2783059"/>
            <a:ext cx="302079" cy="311150"/>
          </a:xfrm>
          <a:prstGeom prst="rect">
            <a:avLst/>
          </a:prstGeom>
        </p:spPr>
      </p:pic>
      <p:pic>
        <p:nvPicPr>
          <p:cNvPr id="13" name="Εικόνα 12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(/CI)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 rot="600000">
            <a:off x="1846036" y="3583214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pic>
        <p:nvPicPr>
          <p:cNvPr id="12" name="Γραφικό 11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-840000">
            <a:off x="7828176" y="2783059"/>
            <a:ext cx="302079" cy="31115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910030" y="4848671"/>
            <a:ext cx="294821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>
                <a:solidFill>
                  <a:srgbClr val="0070C0"/>
                </a:solidFill>
              </a:rPr>
              <a:t>Add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gatepin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to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CCs</a:t>
            </a:r>
            <a:r>
              <a:rPr lang="el-GR" sz="1000" dirty="0">
                <a:solidFill>
                  <a:srgbClr val="0070C0"/>
                </a:solidFill>
              </a:rPr>
              <a:t> of </a:t>
            </a:r>
            <a:r>
              <a:rPr lang="el-GR" sz="1000" dirty="0" err="1">
                <a:solidFill>
                  <a:srgbClr val="0070C0"/>
                </a:solidFill>
              </a:rPr>
              <a:t>Three_counters</a:t>
            </a:r>
            <a:r>
              <a:rPr lang="el-GR" sz="1000" dirty="0">
                <a:solidFill>
                  <a:srgbClr val="0070C0"/>
                </a:solidFill>
              </a:rPr>
              <a:t>/U29/CO</a:t>
            </a:r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47994" y="4848671"/>
            <a:ext cx="294821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>
                <a:solidFill>
                  <a:srgbClr val="0070C0"/>
                </a:solidFill>
              </a:rPr>
              <a:t>Add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gatepin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to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gatepinhash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if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it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does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not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exists</a:t>
            </a:r>
            <a:endParaRPr lang="el-GR" sz="1000" dirty="0" err="1">
              <a:solidFill>
                <a:srgbClr val="0070C0"/>
              </a:solidFill>
            </a:endParaRPr>
          </a:p>
        </p:txBody>
      </p:sp>
      <p:pic>
        <p:nvPicPr>
          <p:cNvPr id="18" name="Γραφικό 17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782818" y="3295594"/>
            <a:ext cx="302079" cy="311150"/>
          </a:xfrm>
          <a:prstGeom prst="rect">
            <a:avLst/>
          </a:prstGeom>
        </p:spPr>
      </p:pic>
      <p:pic>
        <p:nvPicPr>
          <p:cNvPr id="13" name="Εικόνα 12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three_counters</a:t>
            </a:r>
            <a:r>
              <a:rPr lang="el-GR" sz="1400" dirty="0"/>
              <a:t>/U29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>
            <a:off x="1646465" y="2485571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964709" y="3882565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rgbClr val="0070C0"/>
                </a:solidFill>
              </a:rPr>
              <a:t>Three_counters</a:t>
            </a:r>
            <a:r>
              <a:rPr lang="el-GR" sz="1000" dirty="0">
                <a:solidFill>
                  <a:srgbClr val="0070C0"/>
                </a:solidFill>
              </a:rPr>
              <a:t>/U29</a:t>
            </a:r>
            <a:endParaRPr lang="el-GR" sz="1000" dirty="0">
              <a:solidFill>
                <a:srgbClr val="0070C0"/>
              </a:solidFill>
            </a:endParaRPr>
          </a:p>
        </p:txBody>
      </p:sp>
      <p:pic>
        <p:nvPicPr>
          <p:cNvPr id="13" name="Εικόνα 12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(/SM)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 rot="1680000">
            <a:off x="3224894" y="2608035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964709" y="3882565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/U29</a:t>
            </a:r>
            <a:r>
              <a:rPr lang="el-GR" sz="1000" dirty="0">
                <a:solidFill>
                  <a:srgbClr val="0070C0"/>
                </a:solidFill>
              </a:rPr>
              <a:t>/SM</a:t>
            </a:r>
            <a:endParaRPr lang="el-GR" sz="1000" dirty="0">
              <a:solidFill>
                <a:srgbClr val="0070C0"/>
              </a:solidFill>
            </a:endParaRPr>
          </a:p>
        </p:txBody>
      </p:sp>
      <p:pic>
        <p:nvPicPr>
          <p:cNvPr id="13" name="Εικόνα 12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3358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(/SM)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 rot="1680000">
            <a:off x="3224894" y="2608035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964709" y="3882565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5079995" y="4880421"/>
            <a:ext cx="4041316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>
                <a:solidFill>
                  <a:srgbClr val="0070C0"/>
                </a:solidFill>
              </a:rPr>
              <a:t>Add</a:t>
            </a:r>
            <a:r>
              <a:rPr lang="el-GR" sz="1000" dirty="0">
                <a:solidFill>
                  <a:srgbClr val="0070C0"/>
                </a:solidFill>
              </a:rPr>
              <a:t> </a:t>
            </a:r>
            <a:r>
              <a:rPr lang="el-GR" sz="1000" dirty="0" err="1">
                <a:solidFill>
                  <a:srgbClr val="0070C0"/>
                </a:solidFill>
              </a:rPr>
              <a:t>three_counters</a:t>
            </a:r>
            <a:r>
              <a:rPr lang="el-GR" sz="1000" dirty="0">
                <a:solidFill>
                  <a:srgbClr val="0070C0"/>
                </a:solidFill>
              </a:rPr>
              <a:t>/U29/SM </a:t>
            </a:r>
            <a:r>
              <a:rPr lang="el-GR" sz="1000" dirty="0" err="1">
                <a:solidFill>
                  <a:srgbClr val="0070C0"/>
                </a:solidFill>
              </a:rPr>
              <a:t>to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gatepinhash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if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it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does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not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exists</a:t>
            </a:r>
            <a:endParaRPr lang="el-GR" sz="1000" dirty="0">
              <a:solidFill>
                <a:srgbClr val="0070C0"/>
              </a:solidFill>
            </a:endParaRPr>
          </a:p>
        </p:txBody>
      </p:sp>
      <p:pic>
        <p:nvPicPr>
          <p:cNvPr id="14" name="Γραφικό 13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828175" y="3799058"/>
            <a:ext cx="302079" cy="311150"/>
          </a:xfrm>
          <a:prstGeom prst="rect">
            <a:avLst/>
          </a:prstGeom>
        </p:spPr>
      </p:pic>
      <p:pic>
        <p:nvPicPr>
          <p:cNvPr id="15" name="Εικόνα 14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three_counters</a:t>
            </a:r>
            <a:r>
              <a:rPr lang="el-GR" sz="1400" dirty="0"/>
              <a:t>/U116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>
            <a:off x="1660072" y="2485570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964709" y="3882565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946565" y="4376957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/U116</a:t>
            </a:r>
            <a:endParaRPr lang="el-GR" sz="1000" dirty="0">
              <a:solidFill>
                <a:srgbClr val="0070C0"/>
              </a:solidFill>
            </a:endParaRPr>
          </a:p>
        </p:txBody>
      </p:sp>
      <p:pic>
        <p:nvPicPr>
          <p:cNvPr id="14" name="Εικόνα 13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(/I1)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 rot="960000">
            <a:off x="1868715" y="3583213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964709" y="3882565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946565" y="4376957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</a:t>
            </a:r>
            <a:r>
              <a:rPr lang="el-GR" sz="1000" dirty="0">
                <a:solidFill>
                  <a:srgbClr val="0070C0"/>
                </a:solidFill>
              </a:rPr>
              <a:t>/I1</a:t>
            </a:r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10030" y="4848671"/>
            <a:ext cx="294821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>
                <a:solidFill>
                  <a:srgbClr val="0070C0"/>
                </a:solidFill>
              </a:rPr>
              <a:t>Add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gatepin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to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CCs</a:t>
            </a:r>
            <a:r>
              <a:rPr lang="el-GR" sz="1000" dirty="0">
                <a:solidFill>
                  <a:srgbClr val="0070C0"/>
                </a:solidFill>
              </a:rPr>
              <a:t> of </a:t>
            </a:r>
            <a:r>
              <a:rPr lang="el-GR" sz="1000" dirty="0" err="1">
                <a:solidFill>
                  <a:srgbClr val="0070C0"/>
                </a:solidFill>
              </a:rPr>
              <a:t>Three_counters</a:t>
            </a:r>
            <a:r>
              <a:rPr lang="el-GR" sz="1000" dirty="0">
                <a:solidFill>
                  <a:srgbClr val="0070C0"/>
                </a:solidFill>
              </a:rPr>
              <a:t>/U29/SM</a:t>
            </a:r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47994" y="4848671"/>
            <a:ext cx="294821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>
                <a:solidFill>
                  <a:srgbClr val="0070C0"/>
                </a:solidFill>
              </a:rPr>
              <a:t>Add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gatepin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to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gatepinhash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if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it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does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not</a:t>
            </a:r>
            <a:r>
              <a:rPr lang="el-GR" sz="1000" dirty="0">
                <a:solidFill>
                  <a:srgbClr val="0070C0"/>
                </a:solidFill>
              </a:rPr>
              <a:t> </a:t>
            </a:r>
            <a:r>
              <a:rPr lang="el-GR" sz="1000" dirty="0" err="1">
                <a:solidFill>
                  <a:srgbClr val="0070C0"/>
                </a:solidFill>
              </a:rPr>
              <a:t>exists</a:t>
            </a:r>
            <a:endParaRPr lang="el-GR" sz="1000" dirty="0" err="1">
              <a:solidFill>
                <a:srgbClr val="0070C0"/>
              </a:solidFill>
            </a:endParaRPr>
          </a:p>
        </p:txBody>
      </p:sp>
      <p:pic>
        <p:nvPicPr>
          <p:cNvPr id="18" name="Γραφικό 17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760139" y="4275308"/>
            <a:ext cx="302079" cy="311150"/>
          </a:xfrm>
          <a:prstGeom prst="rect">
            <a:avLst/>
          </a:prstGeom>
        </p:spPr>
      </p:pic>
      <p:pic>
        <p:nvPicPr>
          <p:cNvPr id="15" name="Εικόνα 14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Structs</a:t>
            </a:r>
            <a:endParaRPr lang="en-US" sz="3200" b="0" strike="noStrike" spc="-1" dirty="0">
              <a:solidFill>
                <a:schemeClr val="dk2"/>
              </a:solidFill>
              <a:latin typeface="Arial"/>
            </a:endParaRPr>
          </a:p>
        </p:txBody>
      </p:sp>
      <p:sp>
        <p:nvSpPr>
          <p:cNvPr id="429" name="PlaceHolder 14"/>
          <p:cNvSpPr/>
          <p:nvPr/>
        </p:nvSpPr>
        <p:spPr>
          <a:xfrm>
            <a:off x="750498" y="1534422"/>
            <a:ext cx="4800240" cy="1829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1400" spc="-1" dirty="0">
                <a:solidFill>
                  <a:schemeClr val="dk1"/>
                </a:solidFill>
                <a:latin typeface="Poppins"/>
              </a:rPr>
              <a:t>There are three main hash tables:</a:t>
            </a:r>
            <a:endParaRPr lang="el-GR" dirty="0">
              <a:solidFill>
                <a:schemeClr val="dk1"/>
              </a:solidFill>
              <a:latin typeface="Arial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chemeClr val="dk1"/>
                </a:solidFill>
                <a:latin typeface="Poppins"/>
              </a:rPr>
              <a:t>Comphash</a:t>
            </a:r>
            <a:r>
              <a:rPr lang="en-GB" sz="1400" spc="-1" dirty="0">
                <a:solidFill>
                  <a:schemeClr val="dk1"/>
                </a:solidFill>
                <a:latin typeface="Poppins"/>
              </a:rPr>
              <a:t>: stores </a:t>
            </a:r>
            <a:r>
              <a:rPr lang="en-GB" sz="1400" spc="-1" dirty="0" err="1">
                <a:solidFill>
                  <a:schemeClr val="dk1"/>
                </a:solidFill>
                <a:latin typeface="Poppins"/>
              </a:rPr>
              <a:t>informations</a:t>
            </a:r>
            <a:r>
              <a:rPr lang="en-GB" sz="1400" spc="-1" dirty="0">
                <a:solidFill>
                  <a:schemeClr val="dk1"/>
                </a:solidFill>
                <a:latin typeface="Poppins"/>
              </a:rPr>
              <a:t> about each component</a:t>
            </a:r>
            <a:endParaRPr lang="en-GB" sz="14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endParaRPr lang="en-GB" sz="14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chemeClr val="dk1"/>
                </a:solidFill>
                <a:latin typeface="Poppins"/>
              </a:rPr>
              <a:t>Gatepinhash</a:t>
            </a:r>
            <a:r>
              <a:rPr lang="en-GB" sz="1400" spc="-1" dirty="0">
                <a:solidFill>
                  <a:schemeClr val="dk1"/>
                </a:solidFill>
                <a:latin typeface="Poppins"/>
              </a:rPr>
              <a:t>: stores </a:t>
            </a:r>
            <a:r>
              <a:rPr lang="en-GB" sz="1400" spc="-1" dirty="0" err="1">
                <a:solidFill>
                  <a:schemeClr val="dk1"/>
                </a:solidFill>
                <a:latin typeface="Poppins"/>
              </a:rPr>
              <a:t>informations</a:t>
            </a:r>
            <a:r>
              <a:rPr lang="en-GB" sz="1400" spc="-1" dirty="0">
                <a:solidFill>
                  <a:schemeClr val="dk1"/>
                </a:solidFill>
                <a:latin typeface="Poppins"/>
              </a:rPr>
              <a:t> about each </a:t>
            </a:r>
            <a:r>
              <a:rPr lang="en-GB" sz="1400" spc="-1" dirty="0" err="1">
                <a:solidFill>
                  <a:schemeClr val="dk1"/>
                </a:solidFill>
                <a:latin typeface="Poppins"/>
              </a:rPr>
              <a:t>gatepin</a:t>
            </a:r>
            <a:endParaRPr lang="en-GB" sz="14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endParaRPr lang="en-GB" sz="14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chemeClr val="dk1"/>
                </a:solidFill>
                <a:latin typeface="Poppins"/>
              </a:rPr>
              <a:t>Libhash</a:t>
            </a:r>
            <a:r>
              <a:rPr lang="en-GB" sz="1400" spc="-1" dirty="0">
                <a:solidFill>
                  <a:schemeClr val="dk1"/>
                </a:solidFill>
                <a:latin typeface="Poppins"/>
              </a:rPr>
              <a:t>: stores </a:t>
            </a:r>
            <a:r>
              <a:rPr lang="en-GB" sz="1400" spc="-1" dirty="0" err="1">
                <a:solidFill>
                  <a:schemeClr val="dk1"/>
                </a:solidFill>
                <a:latin typeface="Poppins"/>
              </a:rPr>
              <a:t>informations</a:t>
            </a:r>
            <a:r>
              <a:rPr lang="en-GB" sz="1400" spc="-1" dirty="0">
                <a:solidFill>
                  <a:schemeClr val="dk1"/>
                </a:solidFill>
                <a:latin typeface="Poppins"/>
              </a:rPr>
              <a:t> about each different cell</a:t>
            </a:r>
            <a:endParaRPr lang="en-GB" sz="1400" spc="-1" dirty="0">
              <a:solidFill>
                <a:schemeClr val="dk1"/>
              </a:solidFill>
              <a:latin typeface="Poppins"/>
            </a:endParaRPr>
          </a:p>
        </p:txBody>
      </p:sp>
      <p:sp>
        <p:nvSpPr>
          <p:cNvPr id="2" name="PlaceHolder 14"/>
          <p:cNvSpPr/>
          <p:nvPr/>
        </p:nvSpPr>
        <p:spPr>
          <a:xfrm>
            <a:off x="6056039" y="1613796"/>
            <a:ext cx="2134183" cy="836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1400" spc="-1" dirty="0">
                <a:latin typeface="Poppins"/>
              </a:rPr>
              <a:t>Each </a:t>
            </a:r>
            <a:r>
              <a:rPr lang="en-GB" sz="1400" spc="-1" dirty="0" err="1">
                <a:latin typeface="Poppins"/>
              </a:rPr>
              <a:t>hashtable</a:t>
            </a:r>
            <a:r>
              <a:rPr lang="en-GB" sz="1400" spc="-1" dirty="0">
                <a:latin typeface="Poppins"/>
              </a:rPr>
              <a:t> has a static HASHDEPTH that we define it as 20</a:t>
            </a:r>
            <a:endParaRPr lang="en-GB" sz="1400" spc="-1" dirty="0"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1400" spc="-1" dirty="0">
                <a:solidFill>
                  <a:srgbClr val="C00000"/>
                </a:solidFill>
                <a:latin typeface="Poppins"/>
              </a:rPr>
              <a:t>If  it has more than 20 collisions program prints error and exits</a:t>
            </a:r>
            <a:endParaRPr lang="en-GB" sz="1400" spc="-1" dirty="0">
              <a:solidFill>
                <a:srgbClr val="C00000"/>
              </a:solidFill>
              <a:latin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Component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1669144" y="2508249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964709" y="3882565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946565" y="4376957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pic>
        <p:nvPicPr>
          <p:cNvPr id="14" name="Εικόνα 13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39352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three_counters</a:t>
            </a:r>
            <a:r>
              <a:rPr lang="el-GR" sz="1400" dirty="0"/>
              <a:t>/U29,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 rot="8940000">
            <a:off x="3179537" y="4426856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964709" y="3882565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946565" y="4376957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pic>
        <p:nvPicPr>
          <p:cNvPr id="14" name="Εικόνα 13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Output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 rot="8940000">
            <a:off x="3179537" y="4426856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964709" y="3882565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946565" y="4376957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pic>
        <p:nvPicPr>
          <p:cNvPr id="14" name="Εικόνα 13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Pin</a:t>
            </a:r>
            <a:r>
              <a:rPr lang="el-GR" sz="1400" dirty="0"/>
              <a:t>: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 rot="8940000">
            <a:off x="3179537" y="4426856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964714" y="1823356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964713" y="2168069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946569" y="2508246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964711" y="2911924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964710" y="3406316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964709" y="3882565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946565" y="4376957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pic>
        <p:nvPicPr>
          <p:cNvPr id="14" name="Εικόνα 13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CO,</a:t>
            </a:r>
            <a:endParaRPr lang="el-GR" sz="1400" dirty="0"/>
          </a:p>
        </p:txBody>
      </p:sp>
      <p:sp>
        <p:nvSpPr>
          <p:cNvPr id="2" name="Βέλος: Κάτω 1"/>
          <p:cNvSpPr/>
          <p:nvPr/>
        </p:nvSpPr>
        <p:spPr>
          <a:xfrm>
            <a:off x="4086680" y="3533320"/>
            <a:ext cx="163285" cy="4399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rgbClr val="0070C0"/>
                </a:solidFill>
              </a:rPr>
              <a:t>Cell_pin</a:t>
            </a:r>
            <a:endParaRPr lang="el-GR" sz="1000">
              <a:solidFill>
                <a:srgbClr val="0070C0"/>
              </a:solidFill>
            </a:endParaRPr>
          </a:p>
        </p:txBody>
      </p:sp>
      <p:pic>
        <p:nvPicPr>
          <p:cNvPr id="15" name="Εικόνα 14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Boolean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5352144" y="360135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rgbClr val="0070C0"/>
                </a:solidFill>
              </a:rPr>
              <a:t>Cell_pin</a:t>
            </a:r>
            <a:endParaRPr lang="el-GR" sz="1000">
              <a:solidFill>
                <a:srgbClr val="0070C0"/>
              </a:solidFill>
            </a:endParaRPr>
          </a:p>
        </p:txBody>
      </p:sp>
      <p:pic>
        <p:nvPicPr>
          <p:cNvPr id="15" name="Εικόνα 14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/>
              <a:t>Function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5352144" y="360135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rgbClr val="0070C0"/>
                </a:solidFill>
              </a:rPr>
              <a:t>Cell_pin</a:t>
            </a:r>
            <a:endParaRPr lang="el-GR" sz="1000">
              <a:solidFill>
                <a:srgbClr val="0070C0"/>
              </a:solidFill>
            </a:endParaRPr>
          </a:p>
        </p:txBody>
      </p:sp>
      <p:pic>
        <p:nvPicPr>
          <p:cNvPr id="15" name="Εικόνα 14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>
                <a:cs typeface="Arial"/>
              </a:rPr>
              <a:t>(A*B)+(A*CI)+(B*CI)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6649358" y="3587748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endParaRPr lang="el-GR" sz="100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33385" y="4549314"/>
            <a:ext cx="13516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>
                <a:solidFill>
                  <a:srgbClr val="0070C0"/>
                </a:solidFill>
              </a:rPr>
              <a:t>(A*B)+(A*CI)+(B*CI)</a:t>
            </a:r>
            <a:endParaRPr lang="el-GR" sz="1000" dirty="0">
              <a:solidFill>
                <a:srgbClr val="0070C0"/>
              </a:solidFill>
            </a:endParaRPr>
          </a:p>
        </p:txBody>
      </p:sp>
      <p:pic>
        <p:nvPicPr>
          <p:cNvPr id="17" name="Εικόνα 16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>
                <a:cs typeface="Arial"/>
              </a:rPr>
              <a:t>(A*B)+(A*CI)+(B*CI)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6649358" y="3587748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endParaRPr lang="el-GR" sz="100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33385" y="4549314"/>
            <a:ext cx="13516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(A*B)+(A*CI)+(B*CI)</a:t>
            </a:r>
            <a:endParaRPr lang="el-GR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4712606" y="4821462"/>
            <a:ext cx="4032246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100" dirty="0" err="1">
                <a:solidFill>
                  <a:srgbClr val="0070C0"/>
                </a:solidFill>
                <a:cs typeface="Arial"/>
              </a:rPr>
              <a:t>Add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on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hashtables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component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and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cell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with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all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information</a:t>
            </a:r>
            <a:endParaRPr lang="el-GR" sz="1100" dirty="0">
              <a:solidFill>
                <a:srgbClr val="0070C0"/>
              </a:solidFill>
              <a:cs typeface="Arial"/>
            </a:endParaRPr>
          </a:p>
        </p:txBody>
      </p:sp>
      <p:pic>
        <p:nvPicPr>
          <p:cNvPr id="18" name="Γραφικό 17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628603" y="4452201"/>
            <a:ext cx="302079" cy="311150"/>
          </a:xfrm>
          <a:prstGeom prst="rect">
            <a:avLst/>
          </a:prstGeom>
        </p:spPr>
      </p:pic>
      <p:pic>
        <p:nvPicPr>
          <p:cNvPr id="20" name="Γραφικό 19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610460" y="4157379"/>
            <a:ext cx="302079" cy="311150"/>
          </a:xfrm>
          <a:prstGeom prst="rect">
            <a:avLst/>
          </a:prstGeom>
        </p:spPr>
      </p:pic>
      <p:pic>
        <p:nvPicPr>
          <p:cNvPr id="22" name="Γραφικό 21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692103" y="1826022"/>
            <a:ext cx="302079" cy="311150"/>
          </a:xfrm>
          <a:prstGeom prst="rect">
            <a:avLst/>
          </a:prstGeom>
        </p:spPr>
      </p:pic>
      <p:pic>
        <p:nvPicPr>
          <p:cNvPr id="24" name="Γραφικό 23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692103" y="1499451"/>
            <a:ext cx="302079" cy="311150"/>
          </a:xfrm>
          <a:prstGeom prst="rect">
            <a:avLst/>
          </a:prstGeom>
        </p:spPr>
      </p:pic>
      <p:pic>
        <p:nvPicPr>
          <p:cNvPr id="19" name="Εικόνα 18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5433785" y="848178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>
                <a:cs typeface="Arial"/>
              </a:rPr>
              <a:t>Component</a:t>
            </a:r>
            <a:r>
              <a:rPr lang="el-GR" sz="1400" dirty="0">
                <a:cs typeface="Arial"/>
              </a:rPr>
              <a:t>: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1660072" y="128360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endParaRPr lang="el-GR" sz="100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33385" y="4549314"/>
            <a:ext cx="13516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(A*B)+(A*CI)+(B*CI)</a:t>
            </a:r>
            <a:endParaRPr lang="el-GR" sz="10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17" name="Εικόνα 16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 err="1">
                <a:solidFill>
                  <a:schemeClr val="dk2"/>
                </a:solidFill>
                <a:latin typeface="IBM Plex Mono"/>
              </a:rPr>
              <a:t>Gatepins</a:t>
            </a: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 </a:t>
            </a:r>
            <a:r>
              <a:rPr lang="en-GB" sz="3200" b="1" spc="-1" dirty="0" err="1">
                <a:solidFill>
                  <a:schemeClr val="dk2"/>
                </a:solidFill>
                <a:latin typeface="IBM Plex Mono"/>
              </a:rPr>
              <a:t>Hashtable</a:t>
            </a:r>
            <a:endParaRPr lang="en-US" sz="3200" b="0" strike="noStrike" spc="-1" dirty="0" err="1">
              <a:solidFill>
                <a:schemeClr val="dk2"/>
              </a:solidFill>
              <a:latin typeface="Arial"/>
            </a:endParaRPr>
          </a:p>
        </p:txBody>
      </p:sp>
      <p:sp>
        <p:nvSpPr>
          <p:cNvPr id="429" name="PlaceHolder 14"/>
          <p:cNvSpPr/>
          <p:nvPr/>
        </p:nvSpPr>
        <p:spPr>
          <a:xfrm>
            <a:off x="500851" y="1224937"/>
            <a:ext cx="4747078" cy="321175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1200" b="1" spc="-1" err="1">
                <a:solidFill>
                  <a:srgbClr val="7030A0"/>
                </a:solidFill>
                <a:latin typeface="Poppins"/>
              </a:rPr>
              <a:t>gatepinhash</a:t>
            </a:r>
            <a:r>
              <a:rPr lang="en-GB" sz="1200" b="1" spc="-1" dirty="0">
                <a:solidFill>
                  <a:srgbClr val="7030A0"/>
                </a:solidFill>
                <a:latin typeface="Poppins"/>
              </a:rPr>
              <a:t>:</a:t>
            </a:r>
            <a:endParaRPr lang="en-GB" sz="1200" b="1" spc="-1" dirty="0">
              <a:solidFill>
                <a:srgbClr val="7030A0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Char *name[HASHDEPTH]: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name of pin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*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pinConn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array with hash values of successors of this pin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*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pinConnDepth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array with hash depth of successors of this pin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connections_size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number of connections for each pin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parentComponent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hash value for component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parentComponentDepth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hash depth for component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type[HASHDEPTH]: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Wire or IO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hashpresent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variable to show us if bucket is empty or not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</p:txBody>
      </p:sp>
      <p:pic>
        <p:nvPicPr>
          <p:cNvPr id="2" name="Εικόνα 1" descr="Εικόνα που περιέχει κείμενο, στιγμιότυπο οθόνη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2320" y="1682128"/>
            <a:ext cx="3394076" cy="25726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4989285" y="802821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>
                <a:cs typeface="Arial"/>
              </a:rPr>
              <a:t>three_counters</a:t>
            </a:r>
            <a:r>
              <a:rPr lang="el-GR" sz="1400" dirty="0">
                <a:cs typeface="Arial"/>
              </a:rPr>
              <a:t>/U29,</a:t>
            </a:r>
            <a:endParaRPr lang="el-GR" sz="1400" dirty="0" err="1"/>
          </a:p>
        </p:txBody>
      </p:sp>
      <p:sp>
        <p:nvSpPr>
          <p:cNvPr id="2" name="Βέλος: Κάτω 1"/>
          <p:cNvSpPr/>
          <p:nvPr/>
        </p:nvSpPr>
        <p:spPr>
          <a:xfrm>
            <a:off x="2907393" y="128360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endParaRPr lang="el-GR" sz="100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33385" y="4549314"/>
            <a:ext cx="13516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(A*B)+(A*CI)+(B*CI)</a:t>
            </a:r>
            <a:endParaRPr lang="el-GR" sz="10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370534" y="820963"/>
            <a:ext cx="129267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 err="1">
                <a:solidFill>
                  <a:srgbClr val="00B050"/>
                </a:solidFill>
                <a:cs typeface="Arial"/>
              </a:rPr>
              <a:t>Already</a:t>
            </a:r>
            <a:r>
              <a:rPr lang="el-GR" sz="1400" dirty="0">
                <a:solidFill>
                  <a:srgbClr val="00B050"/>
                </a:solidFill>
                <a:cs typeface="Arial"/>
              </a:rPr>
              <a:t> </a:t>
            </a:r>
            <a:r>
              <a:rPr lang="el-GR" sz="1400" dirty="0" err="1">
                <a:solidFill>
                  <a:srgbClr val="00B050"/>
                </a:solidFill>
                <a:cs typeface="Arial"/>
              </a:rPr>
              <a:t>exists</a:t>
            </a:r>
            <a:endParaRPr lang="el-GR" sz="1400" dirty="0" err="1">
              <a:solidFill>
                <a:srgbClr val="00B050"/>
              </a:solidFill>
              <a:cs typeface="Arial"/>
            </a:endParaRPr>
          </a:p>
        </p:txBody>
      </p:sp>
      <p:pic>
        <p:nvPicPr>
          <p:cNvPr id="18" name="Εικόνα 17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4989285" y="802821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>
                <a:cs typeface="Arial"/>
              </a:rPr>
              <a:t>Output</a:t>
            </a:r>
            <a:endParaRPr lang="el-GR" sz="1400" dirty="0" err="1">
              <a:cs typeface="Arial"/>
            </a:endParaRPr>
          </a:p>
        </p:txBody>
      </p:sp>
      <p:sp>
        <p:nvSpPr>
          <p:cNvPr id="2" name="Βέλος: Κάτω 1"/>
          <p:cNvSpPr/>
          <p:nvPr/>
        </p:nvSpPr>
        <p:spPr>
          <a:xfrm>
            <a:off x="2939143" y="360135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endParaRPr lang="el-GR" sz="100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33385" y="4549314"/>
            <a:ext cx="13516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(A*B)+(A*CI)+(B*CI)</a:t>
            </a:r>
            <a:endParaRPr lang="el-GR" sz="10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17" name="Εικόνα 16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4989285" y="802821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>
                <a:cs typeface="Arial"/>
              </a:rPr>
              <a:t>Pin</a:t>
            </a:r>
            <a:r>
              <a:rPr lang="el-GR" sz="1400" dirty="0">
                <a:cs typeface="Arial"/>
              </a:rPr>
              <a:t>:</a:t>
            </a:r>
            <a:endParaRPr lang="el-GR" sz="1400" dirty="0">
              <a:cs typeface="Arial"/>
            </a:endParaRPr>
          </a:p>
        </p:txBody>
      </p:sp>
      <p:sp>
        <p:nvSpPr>
          <p:cNvPr id="2" name="Βέλος: Κάτω 1"/>
          <p:cNvSpPr/>
          <p:nvPr/>
        </p:nvSpPr>
        <p:spPr>
          <a:xfrm>
            <a:off x="2939143" y="360135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endParaRPr lang="el-GR" sz="100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33385" y="4549314"/>
            <a:ext cx="13516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(A*B)+(A*CI)+(B*CI)</a:t>
            </a:r>
            <a:endParaRPr lang="el-GR" sz="10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17" name="Εικόνα 16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4989285" y="802821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>
                <a:cs typeface="Arial"/>
              </a:rPr>
              <a:t>SM,</a:t>
            </a:r>
            <a:endParaRPr lang="el-GR" sz="1400" dirty="0">
              <a:cs typeface="Arial"/>
            </a:endParaRPr>
          </a:p>
        </p:txBody>
      </p:sp>
      <p:sp>
        <p:nvSpPr>
          <p:cNvPr id="2" name="Βέλος: Κάτω 1"/>
          <p:cNvSpPr/>
          <p:nvPr/>
        </p:nvSpPr>
        <p:spPr>
          <a:xfrm>
            <a:off x="5352143" y="360135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l-GR" sz="1000" dirty="0">
                <a:solidFill>
                  <a:srgbClr val="0070C0"/>
                </a:solidFill>
              </a:rPr>
              <a:t>(SM)</a:t>
            </a:r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33385" y="4549314"/>
            <a:ext cx="13516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(A*B)+(A*CI)+(B*CI)</a:t>
            </a:r>
            <a:endParaRPr lang="el-GR" sz="10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17" name="Εικόνα 16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4989285" y="802821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 err="1">
                <a:cs typeface="Arial"/>
              </a:rPr>
              <a:t>Function</a:t>
            </a:r>
            <a:endParaRPr lang="el-GR" sz="1400" dirty="0" err="1">
              <a:cs typeface="Arial"/>
            </a:endParaRPr>
          </a:p>
        </p:txBody>
      </p:sp>
      <p:sp>
        <p:nvSpPr>
          <p:cNvPr id="2" name="Βέλος: Κάτω 1"/>
          <p:cNvSpPr/>
          <p:nvPr/>
        </p:nvSpPr>
        <p:spPr>
          <a:xfrm>
            <a:off x="6644821" y="360135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l-GR" sz="1000" dirty="0">
                <a:solidFill>
                  <a:srgbClr val="0070C0"/>
                </a:solidFill>
              </a:rPr>
              <a:t>(SM)</a:t>
            </a:r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33385" y="4549314"/>
            <a:ext cx="13516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(A*B)+(A*CI)+(B*CI)</a:t>
            </a:r>
            <a:endParaRPr lang="el-GR" sz="10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17" name="Εικόνα 16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4989285" y="802821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>
                <a:cs typeface="Arial"/>
              </a:rPr>
              <a:t>A^B^CI</a:t>
            </a:r>
            <a:endParaRPr lang="el-GR" sz="1400" dirty="0">
              <a:cs typeface="Arial"/>
            </a:endParaRPr>
          </a:p>
        </p:txBody>
      </p:sp>
      <p:sp>
        <p:nvSpPr>
          <p:cNvPr id="2" name="Βέλος: Κάτω 1"/>
          <p:cNvSpPr/>
          <p:nvPr/>
        </p:nvSpPr>
        <p:spPr>
          <a:xfrm>
            <a:off x="6644821" y="360135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l-GR" sz="1000" dirty="0"/>
              <a:t>(SM)</a:t>
            </a:r>
            <a:endParaRPr lang="el-GR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14599" y="4549314"/>
            <a:ext cx="730247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>
                <a:solidFill>
                  <a:srgbClr val="0070C0"/>
                </a:solidFill>
              </a:rPr>
              <a:t>A^B^CI</a:t>
            </a:r>
            <a:endParaRPr lang="el-GR" sz="1000" dirty="0">
              <a:solidFill>
                <a:srgbClr val="0070C0"/>
              </a:solidFill>
            </a:endParaRPr>
          </a:p>
        </p:txBody>
      </p:sp>
      <p:pic>
        <p:nvPicPr>
          <p:cNvPr id="17" name="Εικόνα 16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4989285" y="802821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/>
              <a:t>Word: </a:t>
            </a:r>
            <a:r>
              <a:rPr lang="el-GR" sz="1400" dirty="0">
                <a:cs typeface="Arial"/>
              </a:rPr>
              <a:t>A^B^CI</a:t>
            </a:r>
            <a:endParaRPr lang="el-GR" sz="1400" dirty="0">
              <a:cs typeface="Arial"/>
            </a:endParaRPr>
          </a:p>
        </p:txBody>
      </p:sp>
      <p:sp>
        <p:nvSpPr>
          <p:cNvPr id="2" name="Βέλος: Κάτω 1"/>
          <p:cNvSpPr/>
          <p:nvPr/>
        </p:nvSpPr>
        <p:spPr>
          <a:xfrm>
            <a:off x="6644821" y="3601355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l-GR" sz="1000" dirty="0"/>
              <a:t>(SM)</a:t>
            </a:r>
            <a:endParaRPr lang="el-GR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14599" y="4549314"/>
            <a:ext cx="730247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A^B^CI</a:t>
            </a:r>
            <a:endParaRPr lang="el-GR" sz="1000" dirty="0"/>
          </a:p>
        </p:txBody>
      </p:sp>
      <p:sp>
        <p:nvSpPr>
          <p:cNvPr id="17" name="TextBox 16"/>
          <p:cNvSpPr txBox="1"/>
          <p:nvPr/>
        </p:nvSpPr>
        <p:spPr>
          <a:xfrm>
            <a:off x="4712606" y="4821462"/>
            <a:ext cx="4032246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100" dirty="0" err="1">
                <a:solidFill>
                  <a:srgbClr val="0070C0"/>
                </a:solidFill>
                <a:cs typeface="Arial"/>
              </a:rPr>
              <a:t>Add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on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hashtables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cell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with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all</a:t>
            </a:r>
            <a:r>
              <a:rPr lang="el-GR" sz="1100" dirty="0">
                <a:solidFill>
                  <a:srgbClr val="0070C0"/>
                </a:solidFill>
                <a:cs typeface="Arial"/>
              </a:rPr>
              <a:t> </a:t>
            </a:r>
            <a:r>
              <a:rPr lang="el-GR" sz="1100" dirty="0" err="1">
                <a:solidFill>
                  <a:srgbClr val="0070C0"/>
                </a:solidFill>
                <a:cs typeface="Arial"/>
              </a:rPr>
              <a:t>informations</a:t>
            </a:r>
            <a:endParaRPr lang="el-GR" sz="1100" dirty="0" err="1">
              <a:solidFill>
                <a:srgbClr val="0070C0"/>
              </a:solidFill>
              <a:cs typeface="Arial"/>
            </a:endParaRPr>
          </a:p>
        </p:txBody>
      </p:sp>
      <p:pic>
        <p:nvPicPr>
          <p:cNvPr id="18" name="Γραφικό 17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714782" y="4497558"/>
            <a:ext cx="302079" cy="311150"/>
          </a:xfrm>
          <a:prstGeom prst="rect">
            <a:avLst/>
          </a:prstGeom>
        </p:spPr>
      </p:pic>
      <p:pic>
        <p:nvPicPr>
          <p:cNvPr id="20" name="Γραφικό 19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692103" y="4161915"/>
            <a:ext cx="302079" cy="311150"/>
          </a:xfrm>
          <a:prstGeom prst="rect">
            <a:avLst/>
          </a:prstGeom>
        </p:spPr>
      </p:pic>
      <p:pic>
        <p:nvPicPr>
          <p:cNvPr id="19" name="Εικόνα 18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1936" y="16328"/>
            <a:ext cx="64760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 </a:t>
            </a:r>
            <a:r>
              <a:rPr lang="en-US" sz="800" err="1"/>
              <a:t>Cell_Type</a:t>
            </a:r>
            <a:r>
              <a:rPr lang="en-US" sz="800" dirty="0"/>
              <a:t>: add2d1 </a:t>
            </a:r>
            <a:r>
              <a:rPr lang="en-US" sz="800" err="1"/>
              <a:t>Cell_Timing_Type</a:t>
            </a:r>
            <a:r>
              <a:rPr lang="en-US" sz="800" dirty="0"/>
              <a:t>: Combinational Width: 15.120 Height: 8.400 CCs: </a:t>
            </a:r>
            <a:r>
              <a:rPr lang="en-US" sz="800" err="1"/>
              <a:t>three_counters</a:t>
            </a:r>
            <a:r>
              <a:rPr lang="en-US" sz="800" dirty="0"/>
              <a:t>/U29 (/CO) </a:t>
            </a:r>
            <a:r>
              <a:rPr lang="en-US" sz="800" err="1"/>
              <a:t>three_counters</a:t>
            </a:r>
            <a:r>
              <a:rPr lang="en-US" sz="800" dirty="0"/>
              <a:t>/U30 (/CI) </a:t>
            </a:r>
            <a:r>
              <a:rPr lang="en-US" sz="800" err="1"/>
              <a:t>three_counters</a:t>
            </a:r>
            <a:r>
              <a:rPr lang="en-US" sz="800" dirty="0"/>
              <a:t>/U29 (/SM) </a:t>
            </a:r>
            <a:r>
              <a:rPr lang="en-US" sz="800" err="1"/>
              <a:t>three_counters</a:t>
            </a:r>
            <a:r>
              <a:rPr lang="en-US" sz="800" dirty="0"/>
              <a:t>/U116 (/I1) </a:t>
            </a:r>
            <a:endParaRPr lang="el-GR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CO, Boolean Function: (A*B)+(A*CI)+(B*CI) </a:t>
            </a:r>
            <a:endParaRPr lang="en-US" sz="800"/>
          </a:p>
          <a:p>
            <a:endParaRPr lang="en-US" sz="800" dirty="0"/>
          </a:p>
          <a:p>
            <a:r>
              <a:rPr lang="en-US" sz="800" dirty="0"/>
              <a:t>Component: </a:t>
            </a:r>
            <a:r>
              <a:rPr lang="en-US" sz="800" err="1"/>
              <a:t>three_counters</a:t>
            </a:r>
            <a:r>
              <a:rPr lang="en-US" sz="800" dirty="0"/>
              <a:t>/U29, Output Pin: SM, Boolean Function: A^B^CI</a:t>
            </a:r>
            <a:endParaRPr lang="en-US" sz="800"/>
          </a:p>
        </p:txBody>
      </p:sp>
      <p:sp>
        <p:nvSpPr>
          <p:cNvPr id="7" name="TextBox 6"/>
          <p:cNvSpPr txBox="1"/>
          <p:nvPr/>
        </p:nvSpPr>
        <p:spPr>
          <a:xfrm>
            <a:off x="4989285" y="802821"/>
            <a:ext cx="24311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400" dirty="0">
                <a:solidFill>
                  <a:srgbClr val="C00000"/>
                </a:solidFill>
                <a:cs typeface="Arial"/>
              </a:rPr>
              <a:t>END</a:t>
            </a:r>
            <a:endParaRPr lang="el-GR" sz="1400" dirty="0">
              <a:solidFill>
                <a:srgbClr val="C00000"/>
              </a:solidFill>
              <a:cs typeface="Arial"/>
            </a:endParaRPr>
          </a:p>
        </p:txBody>
      </p:sp>
      <p:sp>
        <p:nvSpPr>
          <p:cNvPr id="2" name="Βέλος: Κάτω 1"/>
          <p:cNvSpPr/>
          <p:nvPr/>
        </p:nvSpPr>
        <p:spPr>
          <a:xfrm>
            <a:off x="1627583" y="1288773"/>
            <a:ext cx="158750" cy="3764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" name="TextBox 3"/>
          <p:cNvSpPr txBox="1"/>
          <p:nvPr/>
        </p:nvSpPr>
        <p:spPr>
          <a:xfrm>
            <a:off x="7883071" y="1224642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Comp_name</a:t>
            </a:r>
            <a:endParaRPr lang="el-GR" dirty="0" err="1"/>
          </a:p>
        </p:txBody>
      </p:sp>
      <p:sp>
        <p:nvSpPr>
          <p:cNvPr id="6" name="TextBox 5"/>
          <p:cNvSpPr txBox="1"/>
          <p:nvPr/>
        </p:nvSpPr>
        <p:spPr>
          <a:xfrm>
            <a:off x="7883070" y="1569355"/>
            <a:ext cx="98878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add2d1</a:t>
            </a:r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7864926" y="1909532"/>
            <a:ext cx="102506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Combinational</a:t>
            </a:r>
            <a:endParaRPr lang="el-GR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7883068" y="2313210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/U29/CO</a:t>
            </a:r>
            <a:endParaRPr lang="el-GR"/>
          </a:p>
        </p:txBody>
      </p:sp>
      <p:sp>
        <p:nvSpPr>
          <p:cNvPr id="10" name="TextBox 9"/>
          <p:cNvSpPr txBox="1"/>
          <p:nvPr/>
        </p:nvSpPr>
        <p:spPr>
          <a:xfrm>
            <a:off x="7883067" y="2807602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/U30/CI</a:t>
            </a:r>
            <a:endParaRPr lang="el-GR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7883066" y="3283851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 err="1"/>
              <a:t>Three_counters</a:t>
            </a:r>
            <a:r>
              <a:rPr lang="el-GR" sz="1000" dirty="0"/>
              <a:t>/U29/SM</a:t>
            </a:r>
            <a:endParaRPr lang="el-GR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64922" y="3778243"/>
            <a:ext cx="1084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/>
              <a:t>Three_counters</a:t>
            </a:r>
            <a:r>
              <a:rPr lang="el-GR" sz="1000" dirty="0"/>
              <a:t>/U116/I1</a:t>
            </a:r>
            <a:endParaRPr lang="el-GR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7883064" y="4236350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err="1">
                <a:solidFill>
                  <a:schemeClr val="bg1">
                    <a:lumMod val="10000"/>
                  </a:schemeClr>
                </a:solidFill>
              </a:rPr>
              <a:t>Cell_pin</a:t>
            </a:r>
            <a:r>
              <a:rPr lang="el-GR" sz="1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l-GR" sz="1000" dirty="0"/>
              <a:t>(SM)</a:t>
            </a:r>
            <a:endParaRPr lang="el-GR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14599" y="4549314"/>
            <a:ext cx="730247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000" dirty="0"/>
              <a:t>A^B^CI</a:t>
            </a:r>
            <a:endParaRPr lang="el-GR" sz="1000" dirty="0"/>
          </a:p>
        </p:txBody>
      </p:sp>
      <p:pic>
        <p:nvPicPr>
          <p:cNvPr id="18" name="Γραφικό 17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714782" y="4497558"/>
            <a:ext cx="302079" cy="311150"/>
          </a:xfrm>
          <a:prstGeom prst="rect">
            <a:avLst/>
          </a:prstGeom>
        </p:spPr>
      </p:pic>
      <p:pic>
        <p:nvPicPr>
          <p:cNvPr id="20" name="Γραφικό 19" descr="Σημάδι ελέγχου περίγραμμα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0000">
            <a:off x="7692103" y="4161915"/>
            <a:ext cx="302079" cy="311150"/>
          </a:xfrm>
          <a:prstGeom prst="rect">
            <a:avLst/>
          </a:prstGeom>
        </p:spPr>
      </p:pic>
      <p:pic>
        <p:nvPicPr>
          <p:cNvPr id="16" name="Εικόνα 15" descr="Εικόνα που περιέχει κείμενο, στιγμιότυπο οθόνης, κύκλο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6" y="1326061"/>
            <a:ext cx="6977615" cy="3654313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pic>
        <p:nvPicPr>
          <p:cNvPr id="16" name="Εικόνα 15" descr="Εικόνα που περιέχει κείμενο, στιγμιότυπο οθόνης, κύκλο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5395" y="1505696"/>
            <a:ext cx="5781453" cy="266373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040860" y="593018"/>
            <a:ext cx="478971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l-GR" sz="1200" dirty="0" err="1">
                <a:solidFill>
                  <a:srgbClr val="0070C0"/>
                </a:solidFill>
              </a:rPr>
              <a:t>Third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parse</a:t>
            </a:r>
            <a:r>
              <a:rPr lang="el-GR" sz="1200" dirty="0">
                <a:solidFill>
                  <a:srgbClr val="0070C0"/>
                </a:solidFill>
              </a:rPr>
              <a:t>: FSM </a:t>
            </a:r>
            <a:r>
              <a:rPr lang="el-GR" sz="1200" dirty="0" err="1">
                <a:solidFill>
                  <a:srgbClr val="0070C0"/>
                </a:solidFill>
              </a:rPr>
              <a:t>that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proccess</a:t>
            </a:r>
            <a:r>
              <a:rPr lang="el-GR" sz="1200" dirty="0">
                <a:solidFill>
                  <a:srgbClr val="0070C0"/>
                </a:solidFill>
              </a:rPr>
              <a:t> 3rd </a:t>
            </a:r>
            <a:r>
              <a:rPr lang="el-GR" sz="1200" dirty="0" err="1">
                <a:solidFill>
                  <a:srgbClr val="0070C0"/>
                </a:solidFill>
              </a:rPr>
              <a:t>part</a:t>
            </a:r>
            <a:r>
              <a:rPr lang="el-GR" sz="1200" dirty="0">
                <a:solidFill>
                  <a:srgbClr val="0070C0"/>
                </a:solidFill>
              </a:rPr>
              <a:t> of </a:t>
            </a:r>
            <a:r>
              <a:rPr lang="el-GR" sz="1200" dirty="0" err="1">
                <a:solidFill>
                  <a:srgbClr val="0070C0"/>
                </a:solidFill>
              </a:rPr>
              <a:t>file</a:t>
            </a:r>
            <a:r>
              <a:rPr lang="el-GR" sz="1200" dirty="0">
                <a:solidFill>
                  <a:srgbClr val="0070C0"/>
                </a:solidFill>
              </a:rPr>
              <a:t> and </a:t>
            </a:r>
            <a:r>
              <a:rPr lang="el-GR" sz="1200" dirty="0" err="1">
                <a:solidFill>
                  <a:srgbClr val="0070C0"/>
                </a:solidFill>
              </a:rPr>
              <a:t>search</a:t>
            </a:r>
            <a:r>
              <a:rPr lang="el-GR" sz="1200" dirty="0">
                <a:solidFill>
                  <a:srgbClr val="0070C0"/>
                </a:solidFill>
              </a:rPr>
              <a:t> on </a:t>
            </a:r>
            <a:r>
              <a:rPr lang="el-GR" sz="1200" dirty="0" err="1">
                <a:solidFill>
                  <a:srgbClr val="0070C0"/>
                </a:solidFill>
              </a:rPr>
              <a:t>gatepins</a:t>
            </a:r>
            <a:r>
              <a:rPr lang="el-GR" sz="1200" dirty="0">
                <a:solidFill>
                  <a:srgbClr val="0070C0"/>
                </a:solidFill>
              </a:rPr>
              <a:t> for </a:t>
            </a:r>
            <a:r>
              <a:rPr lang="el-GR" sz="1200" dirty="0" err="1">
                <a:solidFill>
                  <a:srgbClr val="0070C0"/>
                </a:solidFill>
              </a:rPr>
              <a:t>pins</a:t>
            </a:r>
            <a:r>
              <a:rPr lang="el-GR" sz="1200" dirty="0">
                <a:solidFill>
                  <a:srgbClr val="0070C0"/>
                </a:solidFill>
              </a:rPr>
              <a:t> (</a:t>
            </a:r>
            <a:r>
              <a:rPr lang="el-GR" sz="1200" dirty="0" err="1">
                <a:solidFill>
                  <a:srgbClr val="0070C0"/>
                </a:solidFill>
              </a:rPr>
              <a:t>input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pins</a:t>
            </a:r>
            <a:r>
              <a:rPr lang="el-GR" sz="1200" dirty="0">
                <a:solidFill>
                  <a:srgbClr val="0070C0"/>
                </a:solidFill>
              </a:rPr>
              <a:t>) </a:t>
            </a:r>
            <a:r>
              <a:rPr lang="el-GR" sz="1200" dirty="0" err="1">
                <a:solidFill>
                  <a:srgbClr val="0070C0"/>
                </a:solidFill>
              </a:rPr>
              <a:t>to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add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them</a:t>
            </a:r>
            <a:r>
              <a:rPr lang="el-GR" sz="1200" dirty="0">
                <a:solidFill>
                  <a:srgbClr val="0070C0"/>
                </a:solidFill>
              </a:rPr>
              <a:t> in </a:t>
            </a:r>
            <a:r>
              <a:rPr lang="el-GR" sz="1200" dirty="0" err="1">
                <a:solidFill>
                  <a:srgbClr val="0070C0"/>
                </a:solidFill>
              </a:rPr>
              <a:t>libhash</a:t>
            </a:r>
            <a:r>
              <a:rPr lang="el-GR" sz="1200" dirty="0">
                <a:solidFill>
                  <a:srgbClr val="0070C0"/>
                </a:solidFill>
              </a:rPr>
              <a:t> for </a:t>
            </a:r>
            <a:r>
              <a:rPr lang="el-GR" sz="1200" dirty="0" err="1">
                <a:solidFill>
                  <a:srgbClr val="0070C0"/>
                </a:solidFill>
              </a:rPr>
              <a:t>current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cell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if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they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are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not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already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exists</a:t>
            </a:r>
            <a:endParaRPr lang="el-GR" sz="1200" dirty="0" err="1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7883063" y="4549313"/>
            <a:ext cx="108403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l-GR" sz="1000" dirty="0">
              <a:solidFill>
                <a:srgbClr val="0070C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318" y="1211034"/>
            <a:ext cx="517514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200" err="1"/>
              <a:t>Now</a:t>
            </a:r>
            <a:r>
              <a:rPr lang="el-GR" sz="1200" dirty="0"/>
              <a:t> </a:t>
            </a:r>
            <a:r>
              <a:rPr lang="el-GR" sz="1200" err="1"/>
              <a:t>there</a:t>
            </a:r>
            <a:r>
              <a:rPr lang="el-GR" sz="1200" dirty="0"/>
              <a:t> </a:t>
            </a:r>
            <a:r>
              <a:rPr lang="el-GR" sz="1200" err="1"/>
              <a:t>are</a:t>
            </a:r>
            <a:r>
              <a:rPr lang="el-GR" sz="1200" dirty="0"/>
              <a:t> </a:t>
            </a:r>
            <a:r>
              <a:rPr lang="el-GR" sz="1200" err="1"/>
              <a:t>two</a:t>
            </a:r>
            <a:r>
              <a:rPr lang="el-GR" sz="1200" dirty="0"/>
              <a:t> </a:t>
            </a:r>
            <a:r>
              <a:rPr lang="el-GR" sz="1200" err="1"/>
              <a:t>fields</a:t>
            </a:r>
            <a:r>
              <a:rPr lang="el-GR" sz="1200" dirty="0"/>
              <a:t> </a:t>
            </a:r>
            <a:r>
              <a:rPr lang="el-GR" sz="1200" err="1"/>
              <a:t>that</a:t>
            </a:r>
            <a:r>
              <a:rPr lang="el-GR" sz="1200" dirty="0"/>
              <a:t> </a:t>
            </a:r>
            <a:r>
              <a:rPr lang="el-GR" sz="1200" err="1"/>
              <a:t>are</a:t>
            </a:r>
            <a:r>
              <a:rPr lang="el-GR" sz="1200" dirty="0"/>
              <a:t> </a:t>
            </a:r>
            <a:r>
              <a:rPr lang="el-GR" sz="1200" err="1"/>
              <a:t>empty</a:t>
            </a:r>
            <a:r>
              <a:rPr lang="el-GR" sz="1200" dirty="0"/>
              <a:t>: </a:t>
            </a:r>
            <a:endParaRPr lang="el-GR" sz="1200" dirty="0"/>
          </a:p>
          <a:p>
            <a:pPr marL="171450" indent="-171450">
              <a:buFont typeface="Arial"/>
              <a:buChar char="•"/>
            </a:pPr>
            <a:r>
              <a:rPr lang="el-GR" sz="1200" dirty="0">
                <a:solidFill>
                  <a:srgbClr val="0070C0"/>
                </a:solidFill>
              </a:rPr>
              <a:t>On </a:t>
            </a:r>
            <a:r>
              <a:rPr lang="el-GR" sz="1200" dirty="0" err="1">
                <a:solidFill>
                  <a:srgbClr val="0070C0"/>
                </a:solidFill>
              </a:rPr>
              <a:t>gatepinsh</a:t>
            </a:r>
            <a:r>
              <a:rPr lang="el-GR" sz="1200" dirty="0">
                <a:solidFill>
                  <a:srgbClr val="0070C0"/>
                </a:solidFill>
              </a:rPr>
              <a:t> the </a:t>
            </a:r>
            <a:r>
              <a:rPr lang="el-GR" sz="1200" dirty="0" err="1">
                <a:solidFill>
                  <a:srgbClr val="0070C0"/>
                </a:solidFill>
              </a:rPr>
              <a:t>field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that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specifies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which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component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they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belong</a:t>
            </a:r>
            <a:endParaRPr lang="el-GR" sz="1200" dirty="0">
              <a:solidFill>
                <a:srgbClr val="0070C0"/>
              </a:solidFill>
            </a:endParaRPr>
          </a:p>
          <a:p>
            <a:pPr marL="171450" indent="-171450">
              <a:buFont typeface="Arial"/>
              <a:buChar char="•"/>
            </a:pPr>
            <a:r>
              <a:rPr lang="el-GR" sz="1200" err="1">
                <a:solidFill>
                  <a:srgbClr val="0070C0"/>
                </a:solidFill>
              </a:rPr>
              <a:t>IOs</a:t>
            </a:r>
            <a:r>
              <a:rPr lang="el-GR" sz="1200" dirty="0">
                <a:solidFill>
                  <a:srgbClr val="0070C0"/>
                </a:solidFill>
              </a:rPr>
              <a:t> </a:t>
            </a:r>
            <a:r>
              <a:rPr lang="el-GR" sz="1200" err="1">
                <a:solidFill>
                  <a:srgbClr val="0070C0"/>
                </a:solidFill>
              </a:rPr>
              <a:t>type</a:t>
            </a:r>
            <a:r>
              <a:rPr lang="el-GR" sz="1200" dirty="0">
                <a:solidFill>
                  <a:srgbClr val="0070C0"/>
                </a:solidFill>
              </a:rPr>
              <a:t> (</a:t>
            </a:r>
            <a:r>
              <a:rPr lang="el-GR" sz="1200" err="1">
                <a:solidFill>
                  <a:srgbClr val="0070C0"/>
                </a:solidFill>
              </a:rPr>
              <a:t>if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they</a:t>
            </a:r>
            <a:r>
              <a:rPr lang="el-GR" sz="1200" dirty="0">
                <a:solidFill>
                  <a:srgbClr val="0070C0"/>
                </a:solidFill>
              </a:rPr>
              <a:t> </a:t>
            </a:r>
            <a:r>
              <a:rPr lang="el-GR" sz="1200" err="1">
                <a:solidFill>
                  <a:srgbClr val="0070C0"/>
                </a:solidFill>
              </a:rPr>
              <a:t>are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Input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or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Output</a:t>
            </a:r>
            <a:r>
              <a:rPr lang="el-GR" sz="1200" dirty="0">
                <a:solidFill>
                  <a:srgbClr val="0070C0"/>
                </a:solidFill>
              </a:rPr>
              <a:t>)</a:t>
            </a:r>
            <a:endParaRPr lang="el-GR" sz="1200" dirty="0">
              <a:solidFill>
                <a:srgbClr val="0070C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5" y="2165117"/>
            <a:ext cx="5175143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200" dirty="0" err="1"/>
              <a:t>We</a:t>
            </a:r>
            <a:r>
              <a:rPr lang="el-GR" sz="1200" dirty="0"/>
              <a:t> </a:t>
            </a:r>
            <a:r>
              <a:rPr lang="el-GR" sz="1200" dirty="0" err="1"/>
              <a:t>don't</a:t>
            </a:r>
            <a:r>
              <a:rPr lang="el-GR" sz="1200" dirty="0"/>
              <a:t> </a:t>
            </a:r>
            <a:r>
              <a:rPr lang="el-GR" sz="1200" dirty="0" err="1"/>
              <a:t>parse</a:t>
            </a:r>
            <a:r>
              <a:rPr lang="el-GR" sz="1200" dirty="0"/>
              <a:t> </a:t>
            </a:r>
            <a:r>
              <a:rPr lang="el-GR" sz="1200" dirty="0" err="1"/>
              <a:t>file</a:t>
            </a:r>
            <a:r>
              <a:rPr lang="el-GR" sz="1200" dirty="0"/>
              <a:t> </a:t>
            </a:r>
            <a:r>
              <a:rPr lang="el-GR" sz="1200" dirty="0" err="1"/>
              <a:t>again</a:t>
            </a:r>
            <a:r>
              <a:rPr lang="el-GR" sz="1200" dirty="0"/>
              <a:t> </a:t>
            </a:r>
            <a:r>
              <a:rPr lang="el-GR" sz="1200" dirty="0" err="1"/>
              <a:t>to</a:t>
            </a:r>
            <a:r>
              <a:rPr lang="el-GR" sz="1200" dirty="0"/>
              <a:t> </a:t>
            </a:r>
            <a:r>
              <a:rPr lang="el-GR" sz="1200" dirty="0" err="1"/>
              <a:t>fill</a:t>
            </a:r>
            <a:r>
              <a:rPr lang="el-GR" sz="1200" dirty="0"/>
              <a:t> </a:t>
            </a:r>
            <a:r>
              <a:rPr lang="el-GR" sz="1200" dirty="0" err="1"/>
              <a:t>these</a:t>
            </a:r>
            <a:r>
              <a:rPr lang="el-GR" sz="1200" dirty="0"/>
              <a:t> </a:t>
            </a:r>
            <a:r>
              <a:rPr lang="el-GR" sz="1200" dirty="0" err="1"/>
              <a:t>fields</a:t>
            </a:r>
            <a:r>
              <a:rPr lang="el-GR" sz="1200" dirty="0"/>
              <a:t>. </a:t>
            </a:r>
            <a:r>
              <a:rPr lang="el-GR" sz="1200" dirty="0" err="1"/>
              <a:t>We</a:t>
            </a:r>
            <a:r>
              <a:rPr lang="el-GR" sz="1200" dirty="0"/>
              <a:t> </a:t>
            </a:r>
            <a:r>
              <a:rPr lang="el-GR" sz="1200" dirty="0" err="1"/>
              <a:t>have</a:t>
            </a:r>
            <a:r>
              <a:rPr lang="el-GR" sz="1200" dirty="0"/>
              <a:t> </a:t>
            </a:r>
            <a:r>
              <a:rPr lang="el-GR" sz="1200" dirty="0" err="1"/>
              <a:t>already</a:t>
            </a:r>
            <a:r>
              <a:rPr lang="el-GR" sz="1200" dirty="0"/>
              <a:t> the </a:t>
            </a:r>
            <a:r>
              <a:rPr lang="el-GR" sz="1200" dirty="0" err="1"/>
              <a:t>hashtables</a:t>
            </a:r>
            <a:r>
              <a:rPr lang="el-GR" sz="1200" dirty="0"/>
              <a:t> </a:t>
            </a:r>
            <a:r>
              <a:rPr lang="el-GR" sz="1200" dirty="0" err="1"/>
              <a:t>with</a:t>
            </a:r>
            <a:r>
              <a:rPr lang="el-GR" sz="1200" dirty="0"/>
              <a:t> </a:t>
            </a:r>
            <a:r>
              <a:rPr lang="el-GR" sz="1200" dirty="0" err="1"/>
              <a:t>components</a:t>
            </a:r>
            <a:r>
              <a:rPr lang="el-GR" sz="1200" dirty="0"/>
              <a:t> and </a:t>
            </a:r>
            <a:r>
              <a:rPr lang="el-GR" sz="1200" dirty="0" err="1"/>
              <a:t>gatepins</a:t>
            </a:r>
            <a:r>
              <a:rPr lang="el-GR" sz="1200" dirty="0"/>
              <a:t>, </a:t>
            </a:r>
            <a:r>
              <a:rPr lang="el-GR" sz="1200" dirty="0" err="1"/>
              <a:t>so</a:t>
            </a:r>
            <a:r>
              <a:rPr lang="el-GR" sz="1200" dirty="0"/>
              <a:t> </a:t>
            </a:r>
            <a:r>
              <a:rPr lang="el-GR" sz="1200" dirty="0" err="1"/>
              <a:t>we</a:t>
            </a:r>
            <a:r>
              <a:rPr lang="el-GR" sz="1200" dirty="0"/>
              <a:t> </a:t>
            </a:r>
            <a:r>
              <a:rPr lang="el-GR" sz="1200" dirty="0" err="1"/>
              <a:t>take</a:t>
            </a:r>
            <a:r>
              <a:rPr lang="el-GR" sz="1200" dirty="0"/>
              <a:t> </a:t>
            </a:r>
            <a:r>
              <a:rPr lang="el-GR" sz="1200" dirty="0" err="1"/>
              <a:t>first</a:t>
            </a:r>
            <a:r>
              <a:rPr lang="el-GR" sz="1200" dirty="0"/>
              <a:t> </a:t>
            </a:r>
            <a:r>
              <a:rPr lang="el-GR" sz="1200" dirty="0" err="1"/>
              <a:t>part</a:t>
            </a:r>
            <a:r>
              <a:rPr lang="el-GR" sz="1200" dirty="0"/>
              <a:t> of </a:t>
            </a:r>
            <a:r>
              <a:rPr lang="el-GR" sz="1200" dirty="0" err="1"/>
              <a:t>gatepin</a:t>
            </a:r>
            <a:r>
              <a:rPr lang="el-GR" sz="1200" dirty="0"/>
              <a:t> </a:t>
            </a:r>
            <a:r>
              <a:rPr lang="el-GR" sz="1200" dirty="0" err="1"/>
              <a:t>name</a:t>
            </a:r>
            <a:r>
              <a:rPr lang="el-GR" sz="1200" dirty="0"/>
              <a:t> (</a:t>
            </a:r>
            <a:r>
              <a:rPr lang="el-GR" sz="1200" dirty="0" err="1"/>
              <a:t>which</a:t>
            </a:r>
            <a:r>
              <a:rPr lang="el-GR" sz="1200" dirty="0"/>
              <a:t> </a:t>
            </a:r>
            <a:r>
              <a:rPr lang="el-GR" sz="1200" dirty="0" err="1"/>
              <a:t>is</a:t>
            </a:r>
            <a:r>
              <a:rPr lang="el-GR" sz="1200" dirty="0"/>
              <a:t> </a:t>
            </a:r>
            <a:r>
              <a:rPr lang="el-GR" sz="1200" dirty="0" err="1"/>
              <a:t>component</a:t>
            </a:r>
            <a:r>
              <a:rPr lang="el-GR" sz="1200" dirty="0"/>
              <a:t> </a:t>
            </a:r>
            <a:r>
              <a:rPr lang="el-GR" sz="1200" dirty="0" err="1"/>
              <a:t>name</a:t>
            </a:r>
            <a:r>
              <a:rPr lang="el-GR" sz="1200" dirty="0"/>
              <a:t>) and </a:t>
            </a:r>
            <a:r>
              <a:rPr lang="el-GR" sz="1200" dirty="0" err="1"/>
              <a:t>we</a:t>
            </a:r>
            <a:r>
              <a:rPr lang="el-GR" sz="1200" dirty="0"/>
              <a:t> </a:t>
            </a:r>
            <a:r>
              <a:rPr lang="el-GR" sz="1200" dirty="0" err="1"/>
              <a:t>find</a:t>
            </a:r>
            <a:r>
              <a:rPr lang="el-GR" sz="1200" dirty="0"/>
              <a:t> </a:t>
            </a:r>
            <a:r>
              <a:rPr lang="el-GR" sz="1200" dirty="0" err="1"/>
              <a:t>hash</a:t>
            </a:r>
            <a:r>
              <a:rPr lang="el-GR" sz="1200" dirty="0"/>
              <a:t> and </a:t>
            </a:r>
            <a:r>
              <a:rPr lang="el-GR" sz="1200" dirty="0" err="1"/>
              <a:t>depth</a:t>
            </a:r>
            <a:r>
              <a:rPr lang="el-GR" sz="1200" dirty="0"/>
              <a:t> on </a:t>
            </a:r>
            <a:r>
              <a:rPr lang="el-GR" sz="1200" dirty="0" err="1"/>
              <a:t>comphash</a:t>
            </a:r>
            <a:r>
              <a:rPr lang="el-GR" sz="1200" dirty="0"/>
              <a:t> and </a:t>
            </a:r>
            <a:r>
              <a:rPr lang="el-GR" sz="1200" dirty="0" err="1"/>
              <a:t>pass</a:t>
            </a:r>
            <a:r>
              <a:rPr lang="el-GR" sz="1200" dirty="0"/>
              <a:t> </a:t>
            </a:r>
            <a:r>
              <a:rPr lang="el-GR" sz="1200" dirty="0" err="1"/>
              <a:t>them</a:t>
            </a:r>
            <a:r>
              <a:rPr lang="el-GR" sz="1200" dirty="0"/>
              <a:t> on </a:t>
            </a:r>
            <a:r>
              <a:rPr lang="el-GR" sz="1200" dirty="0" err="1"/>
              <a:t>gatepin</a:t>
            </a:r>
            <a:endParaRPr lang="el-GR" sz="1200" dirty="0"/>
          </a:p>
          <a:p>
            <a:endParaRPr lang="el-GR" sz="1200" dirty="0"/>
          </a:p>
          <a:p>
            <a:r>
              <a:rPr lang="el-GR" sz="1200" dirty="0"/>
              <a:t>For </a:t>
            </a:r>
            <a:r>
              <a:rPr lang="el-GR" sz="1200" dirty="0" err="1"/>
              <a:t>IOs</a:t>
            </a:r>
            <a:r>
              <a:rPr lang="el-GR" sz="1200" dirty="0"/>
              <a:t> </a:t>
            </a:r>
            <a:r>
              <a:rPr lang="el-GR" sz="1200" dirty="0" err="1"/>
              <a:t>type</a:t>
            </a:r>
            <a:r>
              <a:rPr lang="el-GR" sz="1200" dirty="0"/>
              <a:t>, </a:t>
            </a:r>
            <a:r>
              <a:rPr lang="el-GR" sz="1200" dirty="0" err="1"/>
              <a:t>we</a:t>
            </a:r>
            <a:r>
              <a:rPr lang="el-GR" sz="1200" dirty="0"/>
              <a:t> </a:t>
            </a:r>
            <a:r>
              <a:rPr lang="el-GR" sz="1200" dirty="0" err="1"/>
              <a:t>get</a:t>
            </a:r>
            <a:r>
              <a:rPr lang="el-GR" sz="1200" dirty="0"/>
              <a:t> the </a:t>
            </a:r>
            <a:r>
              <a:rPr lang="el-GR" sz="1200" dirty="0" err="1"/>
              <a:t>from</a:t>
            </a:r>
            <a:r>
              <a:rPr lang="el-GR" sz="1200" dirty="0"/>
              <a:t> </a:t>
            </a:r>
            <a:r>
              <a:rPr lang="el-GR" sz="1200" dirty="0" err="1"/>
              <a:t>gatepinhash</a:t>
            </a:r>
            <a:r>
              <a:rPr lang="el-GR" sz="1200" dirty="0"/>
              <a:t> </a:t>
            </a:r>
            <a:r>
              <a:rPr lang="el-GR" sz="1200" dirty="0" err="1"/>
              <a:t>all</a:t>
            </a:r>
            <a:r>
              <a:rPr lang="el-GR" sz="1200" dirty="0"/>
              <a:t> </a:t>
            </a:r>
            <a:r>
              <a:rPr lang="el-GR" sz="1200" dirty="0" err="1"/>
              <a:t>IOs</a:t>
            </a:r>
            <a:r>
              <a:rPr lang="el-GR" sz="1200" dirty="0"/>
              <a:t> and </a:t>
            </a:r>
            <a:r>
              <a:rPr lang="el-GR" sz="1200" dirty="0" err="1"/>
              <a:t>check</a:t>
            </a:r>
            <a:r>
              <a:rPr lang="el-GR" sz="1200" dirty="0"/>
              <a:t> </a:t>
            </a:r>
            <a:r>
              <a:rPr lang="el-GR" sz="1200" dirty="0" err="1"/>
              <a:t>if</a:t>
            </a:r>
            <a:r>
              <a:rPr lang="el-GR" sz="1200" dirty="0"/>
              <a:t> </a:t>
            </a:r>
            <a:r>
              <a:rPr lang="el-GR" sz="1200" dirty="0" err="1"/>
              <a:t>first</a:t>
            </a:r>
            <a:r>
              <a:rPr lang="el-GR" sz="1200" dirty="0"/>
              <a:t> </a:t>
            </a:r>
            <a:r>
              <a:rPr lang="el-GR" sz="1200" dirty="0" err="1"/>
              <a:t>connection</a:t>
            </a:r>
            <a:r>
              <a:rPr lang="el-GR" sz="1200" dirty="0"/>
              <a:t> </a:t>
            </a:r>
            <a:r>
              <a:rPr lang="el-GR" sz="1200" dirty="0" err="1"/>
              <a:t>is</a:t>
            </a:r>
            <a:r>
              <a:rPr lang="el-GR" sz="1200" dirty="0"/>
              <a:t> </a:t>
            </a:r>
            <a:r>
              <a:rPr lang="el-GR" sz="1200" dirty="0" err="1"/>
              <a:t>Output</a:t>
            </a:r>
            <a:r>
              <a:rPr lang="el-GR" sz="1200" dirty="0"/>
              <a:t> </a:t>
            </a:r>
            <a:r>
              <a:rPr lang="el-GR" sz="1200" dirty="0" err="1"/>
              <a:t>or</a:t>
            </a:r>
            <a:r>
              <a:rPr lang="el-GR" sz="1200" dirty="0"/>
              <a:t> </a:t>
            </a:r>
            <a:r>
              <a:rPr lang="el-GR" sz="1200" dirty="0" err="1"/>
              <a:t>input</a:t>
            </a:r>
            <a:r>
              <a:rPr lang="el-GR" sz="1200" dirty="0"/>
              <a:t>. In </a:t>
            </a:r>
            <a:r>
              <a:rPr lang="el-GR" sz="1200" dirty="0" err="1"/>
              <a:t>case</a:t>
            </a:r>
            <a:r>
              <a:rPr lang="el-GR" sz="1200" dirty="0"/>
              <a:t> </a:t>
            </a:r>
            <a:r>
              <a:rPr lang="el-GR" sz="1200" dirty="0" err="1"/>
              <a:t>it</a:t>
            </a:r>
            <a:r>
              <a:rPr lang="el-GR" sz="1200" dirty="0"/>
              <a:t> </a:t>
            </a:r>
            <a:r>
              <a:rPr lang="el-GR" sz="1200" dirty="0" err="1"/>
              <a:t>has</a:t>
            </a:r>
            <a:r>
              <a:rPr lang="el-GR" sz="1200" dirty="0"/>
              <a:t> </a:t>
            </a:r>
            <a:r>
              <a:rPr lang="el-GR" sz="1200" dirty="0" err="1"/>
              <a:t>not</a:t>
            </a:r>
            <a:r>
              <a:rPr lang="el-GR" sz="1200" dirty="0"/>
              <a:t> </a:t>
            </a:r>
            <a:r>
              <a:rPr lang="el-GR" sz="1200" dirty="0" err="1"/>
              <a:t>connections</a:t>
            </a:r>
            <a:r>
              <a:rPr lang="el-GR" sz="1200" dirty="0"/>
              <a:t> </a:t>
            </a:r>
            <a:r>
              <a:rPr lang="el-GR" sz="1200" dirty="0" err="1"/>
              <a:t>we</a:t>
            </a:r>
            <a:r>
              <a:rPr lang="el-GR" sz="1200" dirty="0"/>
              <a:t> </a:t>
            </a:r>
            <a:r>
              <a:rPr lang="el-GR" sz="1200" dirty="0" err="1"/>
              <a:t>suppose</a:t>
            </a:r>
            <a:r>
              <a:rPr lang="el-GR" sz="1200" dirty="0"/>
              <a:t> </a:t>
            </a:r>
            <a:r>
              <a:rPr lang="el-GR" sz="1200" dirty="0" err="1"/>
              <a:t>that</a:t>
            </a:r>
            <a:r>
              <a:rPr lang="el-GR" sz="1200" dirty="0"/>
              <a:t> </a:t>
            </a:r>
            <a:r>
              <a:rPr lang="el-GR" sz="1200" dirty="0" err="1"/>
              <a:t>it</a:t>
            </a:r>
            <a:r>
              <a:rPr lang="el-GR" sz="1200" dirty="0"/>
              <a:t> </a:t>
            </a:r>
            <a:r>
              <a:rPr lang="el-GR" sz="1200" dirty="0" err="1"/>
              <a:t>is</a:t>
            </a:r>
            <a:r>
              <a:rPr lang="el-GR" sz="1200" dirty="0"/>
              <a:t> </a:t>
            </a:r>
            <a:r>
              <a:rPr lang="el-GR" sz="1200" dirty="0" err="1"/>
              <a:t>Input</a:t>
            </a:r>
            <a:r>
              <a:rPr lang="el-GR" sz="1200" dirty="0"/>
              <a:t>. In </a:t>
            </a:r>
            <a:r>
              <a:rPr lang="el-GR" sz="1200" dirty="0" err="1"/>
              <a:t>this</a:t>
            </a:r>
            <a:r>
              <a:rPr lang="el-GR" sz="1200" dirty="0"/>
              <a:t> </a:t>
            </a:r>
            <a:r>
              <a:rPr lang="el-GR" sz="1200" dirty="0" err="1"/>
              <a:t>way</a:t>
            </a:r>
            <a:r>
              <a:rPr lang="el-GR" sz="1200" dirty="0"/>
              <a:t> </a:t>
            </a:r>
            <a:r>
              <a:rPr lang="el-GR" sz="1200" dirty="0" err="1"/>
              <a:t>we</a:t>
            </a:r>
            <a:r>
              <a:rPr lang="el-GR" sz="1200" dirty="0"/>
              <a:t> </a:t>
            </a:r>
            <a:r>
              <a:rPr lang="el-GR" sz="1200" dirty="0" err="1"/>
              <a:t>fill</a:t>
            </a:r>
            <a:r>
              <a:rPr lang="el-GR" sz="1200" dirty="0"/>
              <a:t> </a:t>
            </a:r>
            <a:r>
              <a:rPr lang="el-GR" sz="1200" dirty="0" err="1"/>
              <a:t>this</a:t>
            </a:r>
            <a:r>
              <a:rPr lang="el-GR" sz="1200" dirty="0"/>
              <a:t> </a:t>
            </a:r>
            <a:r>
              <a:rPr lang="el-GR" sz="1200" dirty="0" err="1"/>
              <a:t>field</a:t>
            </a:r>
            <a:r>
              <a:rPr lang="el-GR" sz="1200" dirty="0"/>
              <a:t>.</a:t>
            </a:r>
            <a:endParaRPr lang="el-GR" sz="1200" dirty="0"/>
          </a:p>
        </p:txBody>
      </p:sp>
      <p:sp>
        <p:nvSpPr>
          <p:cNvPr id="5" name="PlaceHolder 1"/>
          <p:cNvSpPr txBox="1"/>
          <p:nvPr/>
        </p:nvSpPr>
        <p:spPr>
          <a:xfrm>
            <a:off x="824321" y="37238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After Parsing </a:t>
            </a:r>
            <a:endParaRPr lang="en-GB" sz="3200" b="1" spc="-1" dirty="0">
              <a:solidFill>
                <a:schemeClr val="dk2"/>
              </a:solidFill>
              <a:latin typeface="IBM Plex Mono"/>
            </a:endParaRPr>
          </a:p>
        </p:txBody>
      </p:sp>
      <p:pic>
        <p:nvPicPr>
          <p:cNvPr id="6" name="Εικόνα 5" descr="Εικόνα που περιέχει κείμενο, στιγμιότυπο οθόνης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7386" y="1010093"/>
            <a:ext cx="3786786" cy="32628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Components </a:t>
            </a:r>
            <a:r>
              <a:rPr lang="en-GB" sz="3200" b="1" spc="-1" dirty="0" err="1">
                <a:solidFill>
                  <a:schemeClr val="dk2"/>
                </a:solidFill>
                <a:latin typeface="IBM Plex Mono"/>
              </a:rPr>
              <a:t>Hashtable</a:t>
            </a:r>
            <a:endParaRPr lang="en-US" sz="3200" b="0" strike="noStrike" spc="-1" dirty="0" err="1">
              <a:solidFill>
                <a:schemeClr val="dk2"/>
              </a:solidFill>
              <a:latin typeface="Arial"/>
            </a:endParaRPr>
          </a:p>
        </p:txBody>
      </p:sp>
      <p:sp>
        <p:nvSpPr>
          <p:cNvPr id="429" name="PlaceHolder 14"/>
          <p:cNvSpPr/>
          <p:nvPr/>
        </p:nvSpPr>
        <p:spPr>
          <a:xfrm>
            <a:off x="491405" y="1952301"/>
            <a:ext cx="4747078" cy="17334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1200" b="1" spc="-1" dirty="0" err="1">
                <a:solidFill>
                  <a:srgbClr val="7030A0"/>
                </a:solidFill>
                <a:latin typeface="Poppins"/>
              </a:rPr>
              <a:t>Comphash</a:t>
            </a:r>
            <a:r>
              <a:rPr lang="en-GB" sz="1200" b="1" spc="-1" dirty="0">
                <a:solidFill>
                  <a:srgbClr val="7030A0"/>
                </a:solidFill>
                <a:latin typeface="Poppins"/>
              </a:rPr>
              <a:t>:</a:t>
            </a:r>
            <a:endParaRPr lang="en-GB" sz="1200" b="1" spc="-1" dirty="0">
              <a:solidFill>
                <a:srgbClr val="7030A0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Char *name[HASHDEPTH]: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name of component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lib_type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array with hash values of cell type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lib_type_depth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array with hash depth of cell type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hashpresent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variable to show us if bucket is empty or not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</p:txBody>
      </p:sp>
      <p:pic>
        <p:nvPicPr>
          <p:cNvPr id="3" name="Εικόνα 2" descr="Εικόνα που περιέχει κείμενο, στιγμιότυπο οθόνη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95177" y="1953648"/>
            <a:ext cx="3391609" cy="17888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24321" y="37238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Hash Function</a:t>
            </a:r>
            <a:endParaRPr lang="en-GB" sz="3200" b="1" strike="noStrike" spc="-1" dirty="0">
              <a:solidFill>
                <a:schemeClr val="dk2"/>
              </a:solidFill>
              <a:latin typeface="IBM Plex Mono"/>
            </a:endParaRPr>
          </a:p>
        </p:txBody>
      </p:sp>
      <p:pic>
        <p:nvPicPr>
          <p:cNvPr id="5" name="Εικόνα 4" descr="Εικόνα που περιέχει κείμενο, στιγμιότυπο οθόνη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7388" y="2060436"/>
            <a:ext cx="5258254" cy="24334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305618" y="1370522"/>
            <a:ext cx="358058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200" dirty="0" err="1"/>
              <a:t>Hash</a:t>
            </a:r>
            <a:r>
              <a:rPr lang="el-GR" sz="1200" dirty="0">
                <a:solidFill>
                  <a:srgbClr val="1D1D1D"/>
                </a:solidFill>
              </a:rPr>
              <a:t> </a:t>
            </a:r>
            <a:r>
              <a:rPr lang="el-GR" sz="1200" dirty="0" err="1">
                <a:solidFill>
                  <a:srgbClr val="1D1D1D"/>
                </a:solidFill>
              </a:rPr>
              <a:t>Function</a:t>
            </a:r>
            <a:r>
              <a:rPr lang="el-GR" sz="1200" dirty="0">
                <a:solidFill>
                  <a:srgbClr val="1D1D1D"/>
                </a:solidFill>
              </a:rPr>
              <a:t> </a:t>
            </a:r>
            <a:r>
              <a:rPr lang="el-GR" sz="1200" dirty="0" err="1">
                <a:solidFill>
                  <a:srgbClr val="1D1D1D"/>
                </a:solidFill>
              </a:rPr>
              <a:t>that</a:t>
            </a:r>
            <a:r>
              <a:rPr lang="el-GR" sz="1200" dirty="0">
                <a:solidFill>
                  <a:srgbClr val="1D1D1D"/>
                </a:solidFill>
              </a:rPr>
              <a:t> </a:t>
            </a:r>
            <a:r>
              <a:rPr lang="el-GR" sz="1200" dirty="0" err="1">
                <a:solidFill>
                  <a:srgbClr val="1D1D1D"/>
                </a:solidFill>
              </a:rPr>
              <a:t>returns</a:t>
            </a:r>
            <a:r>
              <a:rPr lang="el-GR" sz="1200">
                <a:solidFill>
                  <a:srgbClr val="1D1D1D"/>
                </a:solidFill>
              </a:rPr>
              <a:t> the position of bucket according to size of hash table</a:t>
            </a:r>
            <a:endParaRPr lang="el-G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1116716" y="24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  <a:ea typeface="+mj-lt"/>
                <a:cs typeface="+mj-lt"/>
              </a:rPr>
              <a:t>Structs </a:t>
            </a:r>
            <a:r>
              <a:rPr lang="en-GB" sz="3200" b="1" spc="-1" dirty="0" err="1">
                <a:solidFill>
                  <a:schemeClr val="dk2"/>
                </a:solidFill>
                <a:latin typeface="IBM Plex Mono"/>
                <a:ea typeface="+mj-lt"/>
                <a:cs typeface="+mj-lt"/>
              </a:rPr>
              <a:t>Initialazation</a:t>
            </a:r>
            <a:endParaRPr lang="en-GB" sz="3200" strike="noStrike" spc="-1" dirty="0" err="1">
              <a:solidFill>
                <a:schemeClr val="dk2"/>
              </a:solidFill>
              <a:latin typeface="Arial"/>
              <a:ea typeface="+mj-lt"/>
              <a:cs typeface="+mj-lt"/>
            </a:endParaRPr>
          </a:p>
        </p:txBody>
      </p:sp>
      <p:pic>
        <p:nvPicPr>
          <p:cNvPr id="3" name="Εικόνα 2" descr="Εικόνα που περιέχει κείμενο, στιγμιότυπο οθόνης, οθόνη, λογισμικό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9041" y="619652"/>
            <a:ext cx="4272960" cy="2189696"/>
          </a:xfrm>
          <a:prstGeom prst="rect">
            <a:avLst/>
          </a:prstGeom>
        </p:spPr>
      </p:pic>
      <p:pic>
        <p:nvPicPr>
          <p:cNvPr id="6" name="Εικόνα 5" descr="Εικόνα που περιέχει κείμενο, στιγμιότυπο οθόνης, γραμματοσειρά, οθόνη&#10;&#10;Περιγραφή που δημιουργήθηκε αυτόματ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627" y="622891"/>
            <a:ext cx="3580736" cy="2196510"/>
          </a:xfrm>
          <a:prstGeom prst="rect">
            <a:avLst/>
          </a:prstGeom>
        </p:spPr>
      </p:pic>
      <p:pic>
        <p:nvPicPr>
          <p:cNvPr id="7" name="Εικόνα 6" descr="Εικόνα που περιέχει κείμενο, στιγμιότυπο οθόνης, οθόνη, λογισμικό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2669" y="2862705"/>
            <a:ext cx="3018983" cy="22224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24321" y="37238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Functions for </a:t>
            </a:r>
            <a:r>
              <a:rPr lang="en-GB" sz="3200" b="1" spc="-1" dirty="0" err="1">
                <a:solidFill>
                  <a:schemeClr val="dk2"/>
                </a:solidFill>
                <a:latin typeface="IBM Plex Mono"/>
              </a:rPr>
              <a:t>gatepinhash</a:t>
            </a:r>
            <a:endParaRPr lang="en-GB" sz="3200" b="1" strike="noStrike" spc="-1" dirty="0" err="1">
              <a:solidFill>
                <a:schemeClr val="dk2"/>
              </a:solidFill>
              <a:latin typeface="IBM Plex Mono"/>
            </a:endParaRPr>
          </a:p>
        </p:txBody>
      </p:sp>
      <p:pic>
        <p:nvPicPr>
          <p:cNvPr id="2" name="Εικόνα 1" descr="Εικόνα που περιέχει κείμενο, στιγμιότυπο οθόνη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2502" y="1809750"/>
            <a:ext cx="4008247" cy="3084286"/>
          </a:xfrm>
          <a:prstGeom prst="rect">
            <a:avLst/>
          </a:prstGeom>
        </p:spPr>
      </p:pic>
      <p:pic>
        <p:nvPicPr>
          <p:cNvPr id="3" name="Εικόνα 2" descr="Εικόνα που περιέχει κείμενο, στιγμιότυπο οθόνη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0657" y="2018393"/>
            <a:ext cx="4024365" cy="2667001"/>
          </a:xfrm>
          <a:prstGeom prst="rect">
            <a:avLst/>
          </a:prstGeom>
        </p:spPr>
      </p:pic>
      <p:cxnSp>
        <p:nvCxnSpPr>
          <p:cNvPr id="4" name="Ευθύγραμμο βέλος σύνδεσης 3"/>
          <p:cNvCxnSpPr/>
          <p:nvPr/>
        </p:nvCxnSpPr>
        <p:spPr>
          <a:xfrm>
            <a:off x="4550227" y="1651908"/>
            <a:ext cx="29936" cy="3286575"/>
          </a:xfrm>
          <a:prstGeom prst="straightConnector1">
            <a:avLst/>
          </a:prstGeom>
          <a:ln w="28575">
            <a:solidFill>
              <a:srgbClr val="4472C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laceHolder 18"/>
          <p:cNvSpPr/>
          <p:nvPr/>
        </p:nvSpPr>
        <p:spPr>
          <a:xfrm>
            <a:off x="517979" y="1261663"/>
            <a:ext cx="3346999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err="1">
                <a:solidFill>
                  <a:srgbClr val="0070C0"/>
                </a:solidFill>
                <a:latin typeface="Poppins"/>
              </a:rPr>
              <a:t>Gatepins_add</a:t>
            </a:r>
            <a:endParaRPr lang="en-GB" sz="1400" b="0" strike="noStrike" spc="-1">
              <a:solidFill>
                <a:srgbClr val="0070C0"/>
              </a:solidFill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18"/>
          <p:cNvSpPr/>
          <p:nvPr/>
        </p:nvSpPr>
        <p:spPr>
          <a:xfrm>
            <a:off x="5774871" y="1261662"/>
            <a:ext cx="3346999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rgbClr val="0070C0"/>
                </a:solidFill>
                <a:latin typeface="Poppins"/>
              </a:rPr>
              <a:t>Get_gatepin_indices</a:t>
            </a:r>
            <a:endParaRPr lang="en-GB" sz="1400" b="0" strike="noStrike" spc="-1" dirty="0" err="1">
              <a:solidFill>
                <a:srgbClr val="0070C0"/>
              </a:solidFill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24321" y="37238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Functions for </a:t>
            </a:r>
            <a:r>
              <a:rPr lang="en-GB" sz="3200" b="1" spc="-1" dirty="0" err="1">
                <a:solidFill>
                  <a:schemeClr val="dk2"/>
                </a:solidFill>
                <a:latin typeface="IBM Plex Mono"/>
              </a:rPr>
              <a:t>gatepinhash</a:t>
            </a:r>
            <a:endParaRPr lang="en-GB" sz="3200" b="1" strike="noStrike" spc="-1" dirty="0" err="1">
              <a:solidFill>
                <a:schemeClr val="dk2"/>
              </a:solidFill>
              <a:latin typeface="IBM Plex Mono"/>
            </a:endParaRPr>
          </a:p>
        </p:txBody>
      </p:sp>
      <p:cxnSp>
        <p:nvCxnSpPr>
          <p:cNvPr id="4" name="Ευθύγραμμο βέλος σύνδεσης 3"/>
          <p:cNvCxnSpPr/>
          <p:nvPr/>
        </p:nvCxnSpPr>
        <p:spPr>
          <a:xfrm>
            <a:off x="4740727" y="1606552"/>
            <a:ext cx="20865" cy="3495217"/>
          </a:xfrm>
          <a:prstGeom prst="straightConnector1">
            <a:avLst/>
          </a:prstGeom>
          <a:ln w="28575">
            <a:solidFill>
              <a:srgbClr val="4472C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laceHolder 18"/>
          <p:cNvSpPr/>
          <p:nvPr/>
        </p:nvSpPr>
        <p:spPr>
          <a:xfrm>
            <a:off x="1152979" y="1284342"/>
            <a:ext cx="3346999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rgbClr val="0070C0"/>
                </a:solidFill>
                <a:latin typeface="Poppins"/>
              </a:rPr>
              <a:t>gatepin_add_CCs</a:t>
            </a:r>
            <a:endParaRPr lang="en-GB" sz="1400" b="0" strike="noStrike" spc="-1" dirty="0" err="1">
              <a:solidFill>
                <a:srgbClr val="0070C0"/>
              </a:solidFill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18"/>
          <p:cNvSpPr/>
          <p:nvPr/>
        </p:nvSpPr>
        <p:spPr>
          <a:xfrm>
            <a:off x="5520871" y="1284341"/>
            <a:ext cx="3346999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rgbClr val="0070C0"/>
                </a:solidFill>
                <a:latin typeface="Poppins"/>
              </a:rPr>
              <a:t>gatepins_complete_parent</a:t>
            </a:r>
            <a:endParaRPr lang="en-GB" sz="1400" b="0" strike="noStrike" spc="-1" dirty="0" err="1">
              <a:solidFill>
                <a:srgbClr val="0070C0"/>
              </a:solidFill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Εικόνα 4" descr="Εικόνα που περιέχει κείμενο, στιγμιότυπο οθόνης, λογισμικό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216" y="1827892"/>
            <a:ext cx="4462710" cy="2866570"/>
          </a:xfrm>
          <a:prstGeom prst="rect">
            <a:avLst/>
          </a:prstGeom>
        </p:spPr>
      </p:pic>
      <p:pic>
        <p:nvPicPr>
          <p:cNvPr id="8" name="Εικόνα 7" descr="Εικόνα που περιέχει κείμενο, στιγμιότυπο οθόνης, οθόνη, λογισμικό&#10;&#10;Περιγραφή που δημιουργήθηκε αυτόματ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4173" y="1732643"/>
            <a:ext cx="3825155" cy="3383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24321" y="37238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Functions for </a:t>
            </a:r>
            <a:r>
              <a:rPr lang="en-GB" sz="3200" b="1" spc="-1" dirty="0" err="1">
                <a:solidFill>
                  <a:schemeClr val="dk2"/>
                </a:solidFill>
                <a:latin typeface="IBM Plex Mono"/>
              </a:rPr>
              <a:t>Libhash</a:t>
            </a:r>
            <a:endParaRPr lang="en-GB" sz="3200" b="1" strike="noStrike" spc="-1" dirty="0" err="1">
              <a:solidFill>
                <a:schemeClr val="dk2"/>
              </a:solidFill>
              <a:latin typeface="IBM Plex Mono"/>
            </a:endParaRPr>
          </a:p>
        </p:txBody>
      </p:sp>
      <p:cxnSp>
        <p:nvCxnSpPr>
          <p:cNvPr id="4" name="Ευθύγραμμο βέλος σύνδεσης 3"/>
          <p:cNvCxnSpPr/>
          <p:nvPr/>
        </p:nvCxnSpPr>
        <p:spPr>
          <a:xfrm flipH="1">
            <a:off x="4761592" y="1307195"/>
            <a:ext cx="10884" cy="3794574"/>
          </a:xfrm>
          <a:prstGeom prst="straightConnector1">
            <a:avLst/>
          </a:prstGeom>
          <a:ln w="28575">
            <a:solidFill>
              <a:srgbClr val="4472C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laceHolder 18"/>
          <p:cNvSpPr/>
          <p:nvPr/>
        </p:nvSpPr>
        <p:spPr>
          <a:xfrm>
            <a:off x="1134836" y="935092"/>
            <a:ext cx="3346999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rgbClr val="0070C0"/>
                </a:solidFill>
                <a:latin typeface="Poppins"/>
              </a:rPr>
              <a:t>Lib_add</a:t>
            </a:r>
            <a:endParaRPr lang="en-GB" sz="1400" b="0" strike="noStrike" spc="-1" dirty="0" err="1">
              <a:solidFill>
                <a:srgbClr val="0070C0"/>
              </a:solidFill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18"/>
          <p:cNvSpPr/>
          <p:nvPr/>
        </p:nvSpPr>
        <p:spPr>
          <a:xfrm>
            <a:off x="5543550" y="984984"/>
            <a:ext cx="3346999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rgbClr val="0070C0"/>
                </a:solidFill>
                <a:latin typeface="Poppins"/>
              </a:rPr>
              <a:t>get_libhash_indices</a:t>
            </a:r>
            <a:endParaRPr lang="en-GB" sz="1400" b="0" strike="noStrike" spc="-1" dirty="0" err="1">
              <a:solidFill>
                <a:srgbClr val="0070C0"/>
              </a:solidFill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Εικόνα 2" descr="Εικόνα που περιέχει κείμενο, στιγμιότυπο οθόνης, οθόνη, λογισμικό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716" y="1632857"/>
            <a:ext cx="4465176" cy="3333751"/>
          </a:xfrm>
          <a:prstGeom prst="rect">
            <a:avLst/>
          </a:prstGeom>
        </p:spPr>
      </p:pic>
      <p:pic>
        <p:nvPicPr>
          <p:cNvPr id="9" name="Εικόνα 8" descr="Εικόνα που περιέχει κείμενο, στιγμιότυπο οθόνη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885" y="1854052"/>
            <a:ext cx="4185848" cy="27046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24321" y="37238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Functions for </a:t>
            </a:r>
            <a:r>
              <a:rPr lang="en-GB" sz="3200" b="1" spc="-1" dirty="0" err="1">
                <a:solidFill>
                  <a:schemeClr val="dk2"/>
                </a:solidFill>
                <a:latin typeface="IBM Plex Mono"/>
              </a:rPr>
              <a:t>Libhash</a:t>
            </a:r>
            <a:endParaRPr lang="en-GB" sz="3200" b="1" strike="noStrike" spc="-1" dirty="0" err="1">
              <a:solidFill>
                <a:schemeClr val="dk2"/>
              </a:solidFill>
              <a:latin typeface="IBM Plex Mono"/>
            </a:endParaRPr>
          </a:p>
        </p:txBody>
      </p:sp>
      <p:sp>
        <p:nvSpPr>
          <p:cNvPr id="6" name="PlaceHolder 18"/>
          <p:cNvSpPr/>
          <p:nvPr/>
        </p:nvSpPr>
        <p:spPr>
          <a:xfrm>
            <a:off x="795923" y="994900"/>
            <a:ext cx="3346999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rgbClr val="0070C0"/>
                </a:solidFill>
                <a:latin typeface="Poppins"/>
              </a:rPr>
              <a:t>Lib_add_pins</a:t>
            </a:r>
            <a:endParaRPr lang="en-GB" sz="1400" b="0" strike="noStrike" spc="-1" dirty="0" err="1">
              <a:solidFill>
                <a:srgbClr val="0070C0"/>
              </a:solidFill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Εικόνα 1" descr="Εικόνα που περιέχει κείμενο, στιγμιότυπο οθόνης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5431" y="1395523"/>
            <a:ext cx="5410785" cy="3708106"/>
          </a:xfrm>
          <a:prstGeom prst="rect">
            <a:avLst/>
          </a:prstGeom>
        </p:spPr>
      </p:pic>
      <p:pic>
        <p:nvPicPr>
          <p:cNvPr id="3" name="Εικόνα 2" descr="Εικόνα που περιέχει κείμενο, στιγμιότυπο οθόνης, οθόνη, λογισμικό&#10;&#10;Περιγραφή που δημιουργήθηκε αυτόματ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1398816"/>
            <a:ext cx="4985735" cy="2740242"/>
          </a:xfrm>
          <a:prstGeom prst="rect">
            <a:avLst/>
          </a:prstGeom>
        </p:spPr>
      </p:pic>
      <p:sp>
        <p:nvSpPr>
          <p:cNvPr id="4" name="PlaceHolder 18"/>
          <p:cNvSpPr/>
          <p:nvPr/>
        </p:nvSpPr>
        <p:spPr>
          <a:xfrm>
            <a:off x="4549479" y="945511"/>
            <a:ext cx="3346999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rgbClr val="0070C0"/>
                </a:solidFill>
                <a:latin typeface="Poppins"/>
              </a:rPr>
              <a:t>Lib_add_func</a:t>
            </a:r>
            <a:endParaRPr lang="en-GB" sz="1400" b="0" strike="noStrike" spc="-1" dirty="0" err="1">
              <a:solidFill>
                <a:srgbClr val="0070C0"/>
              </a:solidFill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24321" y="24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Functions for </a:t>
            </a:r>
            <a:r>
              <a:rPr lang="en-GB" sz="3200" b="1" spc="-1" dirty="0" err="1">
                <a:solidFill>
                  <a:schemeClr val="dk2"/>
                </a:solidFill>
                <a:latin typeface="IBM Plex Mono"/>
              </a:rPr>
              <a:t>Comphash</a:t>
            </a:r>
            <a:endParaRPr lang="en-GB" sz="3200" b="1" strike="noStrike" spc="-1" dirty="0" err="1">
              <a:solidFill>
                <a:schemeClr val="dk2"/>
              </a:solidFill>
              <a:latin typeface="IBM Plex Mono"/>
            </a:endParaRPr>
          </a:p>
        </p:txBody>
      </p:sp>
      <p:sp>
        <p:nvSpPr>
          <p:cNvPr id="6" name="PlaceHolder 18"/>
          <p:cNvSpPr/>
          <p:nvPr/>
        </p:nvSpPr>
        <p:spPr>
          <a:xfrm>
            <a:off x="962057" y="649342"/>
            <a:ext cx="3346999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spc="-1" dirty="0" err="1">
                <a:solidFill>
                  <a:srgbClr val="0070C0"/>
                </a:solidFill>
                <a:latin typeface="Poppins"/>
              </a:rPr>
              <a:t>Comphash_add</a:t>
            </a:r>
            <a:endParaRPr lang="en-GB" sz="1400" b="0" strike="noStrike" spc="-1" dirty="0" err="1">
              <a:solidFill>
                <a:srgbClr val="0070C0"/>
              </a:solidFill>
              <a:latin typeface="Poppins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Εικόνα 2" descr="Εικόνα που περιέχει κείμενο, στιγμιότυπο οθόνης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2120" y="1049965"/>
            <a:ext cx="4079517" cy="3973920"/>
          </a:xfrm>
          <a:prstGeom prst="rect">
            <a:avLst/>
          </a:prstGeom>
        </p:spPr>
      </p:pic>
      <p:pic>
        <p:nvPicPr>
          <p:cNvPr id="4" name="Εικόνα 3" descr="Εικόνα που περιέχει κείμενο, στιγμιότυπο οθόνη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110" y="1720924"/>
            <a:ext cx="4350489" cy="23595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777804" y="24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Structs Free</a:t>
            </a:r>
            <a:endParaRPr lang="en-GB" sz="3200" b="1" strike="noStrike" spc="-1" dirty="0">
              <a:solidFill>
                <a:schemeClr val="dk2"/>
              </a:solidFill>
              <a:latin typeface="IBM Plex Mono"/>
            </a:endParaRPr>
          </a:p>
        </p:txBody>
      </p:sp>
      <p:pic>
        <p:nvPicPr>
          <p:cNvPr id="2" name="Εικόνα 1" descr="Εικόνα που περιέχει κείμενο, στιγμιότυπο οθόνης, οθόνη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392" y="667082"/>
            <a:ext cx="3726491" cy="2068255"/>
          </a:xfrm>
          <a:prstGeom prst="rect">
            <a:avLst/>
          </a:prstGeom>
        </p:spPr>
      </p:pic>
      <p:pic>
        <p:nvPicPr>
          <p:cNvPr id="5" name="Εικόνα 4" descr="Εικόνα που περιέχει κείμενο, στιγμιότυπο οθόνης, λογισμικό&#10;&#10;Περιγραφή που δημιουργήθηκε αυτόματ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3718" y="259169"/>
            <a:ext cx="4122686" cy="2571751"/>
          </a:xfrm>
          <a:prstGeom prst="rect">
            <a:avLst/>
          </a:prstGeom>
        </p:spPr>
      </p:pic>
      <p:pic>
        <p:nvPicPr>
          <p:cNvPr id="7" name="Εικόνα 6" descr="Εικόνα που περιέχει κείμενο, στιγμιότυπο οθόνης, λογισμικό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774" y="2906232"/>
            <a:ext cx="3181572" cy="21818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24321" y="37238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Supported TCL commands</a:t>
            </a:r>
            <a:endParaRPr lang="en-GB" sz="3200" b="1" strike="noStrike" spc="-1" dirty="0">
              <a:solidFill>
                <a:schemeClr val="dk2"/>
              </a:solidFill>
              <a:latin typeface="IBM Plex Mono"/>
            </a:endParaRPr>
          </a:p>
        </p:txBody>
      </p:sp>
      <p:sp>
        <p:nvSpPr>
          <p:cNvPr id="6" name="PlaceHolder 18"/>
          <p:cNvSpPr/>
          <p:nvPr/>
        </p:nvSpPr>
        <p:spPr>
          <a:xfrm>
            <a:off x="1041801" y="1234133"/>
            <a:ext cx="7380725" cy="3490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Read_design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 </a:t>
            </a:r>
            <a:r>
              <a:rPr lang="en-GB" sz="1400" spc="-1" dirty="0">
                <a:latin typeface="Poppins"/>
              </a:rPr>
              <a:t>Read current file</a:t>
            </a:r>
            <a:endParaRPr lang="en-GB" sz="1400" b="0" strike="noStrike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List_IOs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</a:t>
            </a:r>
            <a:r>
              <a:rPr lang="en-GB" sz="1400" spc="-1" dirty="0">
                <a:solidFill>
                  <a:srgbClr val="0070C0"/>
                </a:solidFill>
                <a:latin typeface="Poppins"/>
              </a:rPr>
              <a:t> </a:t>
            </a:r>
            <a:r>
              <a:rPr lang="en-GB" sz="1400" spc="-1" dirty="0">
                <a:latin typeface="Poppins"/>
              </a:rPr>
              <a:t>List all IOs of design and their connections</a:t>
            </a:r>
            <a:endParaRPr lang="en-GB" sz="1400" b="0" strike="noStrike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List_components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</a:t>
            </a:r>
            <a:r>
              <a:rPr lang="en-GB" sz="1400" spc="-1" dirty="0">
                <a:solidFill>
                  <a:srgbClr val="0070C0"/>
                </a:solidFill>
                <a:latin typeface="Poppins"/>
              </a:rPr>
              <a:t> </a:t>
            </a:r>
            <a:r>
              <a:rPr lang="en-GB" sz="1400" spc="-1" dirty="0">
                <a:latin typeface="Poppins"/>
              </a:rPr>
              <a:t>print a TCL list with all components of design</a:t>
            </a:r>
            <a:endParaRPr lang="en-GB" sz="1400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Report_component_function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</a:t>
            </a:r>
            <a:r>
              <a:rPr lang="en-GB" sz="1400" spc="-1" dirty="0">
                <a:solidFill>
                  <a:srgbClr val="0070C0"/>
                </a:solidFill>
                <a:latin typeface="Poppins"/>
              </a:rPr>
              <a:t> </a:t>
            </a:r>
            <a:r>
              <a:rPr lang="en-GB" sz="1400" spc="-1" dirty="0">
                <a:latin typeface="Poppins"/>
              </a:rPr>
              <a:t>Print functions for each output pin of given component</a:t>
            </a:r>
            <a:endParaRPr lang="en-GB" sz="1400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Report_component_type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 </a:t>
            </a:r>
            <a:r>
              <a:rPr lang="en-GB" sz="1400" spc="-1" dirty="0">
                <a:latin typeface="Poppins"/>
              </a:rPr>
              <a:t>Print type of component (Combinational or Sequential)</a:t>
            </a:r>
            <a:endParaRPr lang="en-GB" sz="1400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List_component_CCS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</a:t>
            </a:r>
            <a:r>
              <a:rPr lang="en-GB" sz="1400" spc="-1" dirty="0">
                <a:solidFill>
                  <a:srgbClr val="0070C0"/>
                </a:solidFill>
                <a:latin typeface="Poppins"/>
              </a:rPr>
              <a:t> </a:t>
            </a:r>
            <a:r>
              <a:rPr lang="en-GB" sz="1400" spc="-1" dirty="0">
                <a:latin typeface="Poppins"/>
              </a:rPr>
              <a:t>Print connections of current component</a:t>
            </a:r>
            <a:endParaRPr lang="en-GB" sz="1400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List_IO_CCS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</a:t>
            </a:r>
            <a:r>
              <a:rPr lang="en-GB" sz="1400" spc="-1" dirty="0">
                <a:latin typeface="Poppins"/>
              </a:rPr>
              <a:t> Print connections of current IO</a:t>
            </a:r>
            <a:endParaRPr lang="en-GB" sz="1400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List_cell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</a:t>
            </a:r>
            <a:r>
              <a:rPr lang="en-GB" sz="1400" spc="-1" dirty="0">
                <a:solidFill>
                  <a:srgbClr val="0070C0"/>
                </a:solidFill>
                <a:latin typeface="Poppins"/>
              </a:rPr>
              <a:t> </a:t>
            </a:r>
            <a:r>
              <a:rPr lang="en-GB" sz="1400" spc="-1" dirty="0">
                <a:latin typeface="Poppins"/>
              </a:rPr>
              <a:t>Print all fields of given cell</a:t>
            </a:r>
            <a:endParaRPr lang="en-GB" sz="1400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List_cells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</a:t>
            </a:r>
            <a:r>
              <a:rPr lang="en-GB" sz="1400" spc="-1" dirty="0">
                <a:solidFill>
                  <a:srgbClr val="0070C0"/>
                </a:solidFill>
                <a:latin typeface="Poppins"/>
              </a:rPr>
              <a:t> </a:t>
            </a:r>
            <a:r>
              <a:rPr lang="en-GB" sz="1400" spc="-1" dirty="0">
                <a:latin typeface="Poppins"/>
              </a:rPr>
              <a:t>Print all fields of all cells of design</a:t>
            </a:r>
            <a:endParaRPr lang="en-GB" sz="1400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Poppins"/>
              </a:rPr>
              <a:t>List_component_info</a:t>
            </a:r>
            <a:r>
              <a:rPr lang="en-GB" sz="1400" b="1" spc="-1" dirty="0">
                <a:solidFill>
                  <a:srgbClr val="0070C0"/>
                </a:solidFill>
                <a:latin typeface="Poppins"/>
              </a:rPr>
              <a:t>:</a:t>
            </a:r>
            <a:r>
              <a:rPr lang="en-GB" sz="1400" spc="-1" dirty="0">
                <a:solidFill>
                  <a:srgbClr val="0070C0"/>
                </a:solidFill>
                <a:latin typeface="Poppins"/>
              </a:rPr>
              <a:t> </a:t>
            </a:r>
            <a:r>
              <a:rPr lang="en-GB" sz="1400" spc="-1" dirty="0">
                <a:latin typeface="Poppins"/>
              </a:rPr>
              <a:t>Print cell type and connections of given component</a:t>
            </a:r>
            <a:endParaRPr lang="en-GB" sz="1400" spc="-1" dirty="0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ea typeface="+mn-lt"/>
                <a:cs typeface="+mn-lt"/>
              </a:rPr>
              <a:t>List_components_info</a:t>
            </a:r>
            <a:r>
              <a:rPr lang="en-GB" sz="1400" b="1" spc="-1" dirty="0">
                <a:solidFill>
                  <a:srgbClr val="0070C0"/>
                </a:solidFill>
                <a:ea typeface="+mn-lt"/>
                <a:cs typeface="+mn-lt"/>
              </a:rPr>
              <a:t>:</a:t>
            </a:r>
            <a:r>
              <a:rPr lang="en-GB" sz="1400" spc="-1" dirty="0">
                <a:solidFill>
                  <a:srgbClr val="0070C0"/>
                </a:solidFill>
                <a:ea typeface="+mn-lt"/>
                <a:cs typeface="+mn-lt"/>
              </a:rPr>
              <a:t> </a:t>
            </a:r>
            <a:r>
              <a:rPr lang="en-GB" sz="1400" spc="-1" dirty="0">
                <a:ea typeface="+mn-lt"/>
                <a:cs typeface="+mn-lt"/>
              </a:rPr>
              <a:t>Print cell type and connections of all components</a:t>
            </a:r>
            <a:endParaRPr lang="en-GB" sz="1400" spc="-1"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400" b="1" spc="-1" err="1">
                <a:solidFill>
                  <a:srgbClr val="0070C0"/>
                </a:solidFill>
                <a:latin typeface="Arial"/>
                <a:cs typeface="Arial"/>
              </a:rPr>
              <a:t>Clear_design</a:t>
            </a:r>
            <a:r>
              <a:rPr lang="en-GB" sz="1400" b="1" spc="-1" dirty="0">
                <a:solidFill>
                  <a:srgbClr val="0070C0"/>
                </a:solidFill>
                <a:latin typeface="Arial"/>
                <a:cs typeface="Arial"/>
              </a:rPr>
              <a:t>:</a:t>
            </a:r>
            <a:r>
              <a:rPr lang="en-GB" sz="1400" spc="-1" dirty="0">
                <a:latin typeface="Arial"/>
                <a:cs typeface="Arial"/>
              </a:rPr>
              <a:t> Clear and free all structures </a:t>
            </a:r>
            <a:endParaRPr lang="en-GB" sz="1400" spc="-1" dirty="0">
              <a:latin typeface="Arial"/>
              <a:cs typeface="Arial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1400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24321" y="372389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  <a:cs typeface="Arial"/>
              </a:rPr>
              <a:t>Some Examples</a:t>
            </a:r>
            <a:endParaRPr lang="en-GB" sz="3200" b="1" spc="-1" dirty="0">
              <a:solidFill>
                <a:schemeClr val="dk2"/>
              </a:solidFill>
              <a:latin typeface="IBM Plex Mono"/>
              <a:cs typeface="Arial"/>
            </a:endParaRPr>
          </a:p>
        </p:txBody>
      </p:sp>
      <p:pic>
        <p:nvPicPr>
          <p:cNvPr id="2" name="Εικόνα 1" descr="Εικόνα που περιέχει κείμενο, στιγμιότυπο οθόνης, λογισμικό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023" y="1289197"/>
            <a:ext cx="4639706" cy="3143251"/>
          </a:xfrm>
          <a:prstGeom prst="rect">
            <a:avLst/>
          </a:prstGeom>
        </p:spPr>
      </p:pic>
      <p:pic>
        <p:nvPicPr>
          <p:cNvPr id="3" name="Εικόνα 2" descr="Εικόνα που περιέχει κείμενο, στιγμιότυπο οθόνη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459" y="1481913"/>
            <a:ext cx="4319798" cy="26980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Library </a:t>
            </a:r>
            <a:r>
              <a:rPr lang="en-GB" sz="3200" b="1" spc="-1" dirty="0" err="1">
                <a:solidFill>
                  <a:schemeClr val="dk2"/>
                </a:solidFill>
                <a:latin typeface="IBM Plex Mono"/>
              </a:rPr>
              <a:t>Hashtable</a:t>
            </a:r>
            <a:endParaRPr lang="en-US" sz="3200" b="0" strike="noStrike" spc="-1" dirty="0" err="1">
              <a:solidFill>
                <a:schemeClr val="dk2"/>
              </a:solidFill>
              <a:latin typeface="Arial"/>
            </a:endParaRPr>
          </a:p>
        </p:txBody>
      </p:sp>
      <p:sp>
        <p:nvSpPr>
          <p:cNvPr id="429" name="PlaceHolder 14"/>
          <p:cNvSpPr/>
          <p:nvPr/>
        </p:nvSpPr>
        <p:spPr>
          <a:xfrm>
            <a:off x="425280" y="1470541"/>
            <a:ext cx="4747078" cy="321175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1200" b="1" spc="-1" err="1">
                <a:solidFill>
                  <a:srgbClr val="7030A0"/>
                </a:solidFill>
                <a:latin typeface="Poppins"/>
              </a:rPr>
              <a:t>libhash</a:t>
            </a:r>
            <a:r>
              <a:rPr lang="en-GB" sz="1200" spc="-1" dirty="0">
                <a:solidFill>
                  <a:srgbClr val="7030A0"/>
                </a:solidFill>
                <a:latin typeface="Poppins"/>
              </a:rPr>
              <a:t>:</a:t>
            </a:r>
            <a:endParaRPr lang="en-GB" sz="1200" spc="-1" dirty="0">
              <a:solidFill>
                <a:srgbClr val="7030A0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Char *name[HASHDEPTH]: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name of cell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cell_type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</a:t>
            </a:r>
            <a:r>
              <a:rPr lang="en-GB" sz="1200" spc="-1" dirty="0">
                <a:solidFill>
                  <a:schemeClr val="dk1"/>
                </a:solidFill>
                <a:latin typeface="Poppins"/>
                <a:ea typeface="+mn-lt"/>
                <a:cs typeface="+mn-lt"/>
              </a:rPr>
              <a:t>type of each cell (Combinational or Sequential)</a:t>
            </a:r>
            <a:endParaRPr lang="en-GB" sz="1200" spc="-1" dirty="0">
              <a:solidFill>
                <a:schemeClr val="dk1"/>
              </a:solidFill>
              <a:latin typeface="Poppins"/>
              <a:ea typeface="+mn-lt"/>
              <a:cs typeface="+mn-lt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*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pin_names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</a:t>
            </a:r>
            <a:r>
              <a:rPr lang="en-GB" sz="1200" spc="-1" dirty="0">
                <a:solidFill>
                  <a:schemeClr val="dk1"/>
                </a:solidFill>
                <a:latin typeface="Poppins"/>
                <a:ea typeface="+mn-lt"/>
                <a:cs typeface="+mn-lt"/>
              </a:rPr>
              <a:t>names of pins for each cell</a:t>
            </a:r>
            <a:endParaRPr lang="en-GB" sz="1200" spc="-1" dirty="0">
              <a:solidFill>
                <a:schemeClr val="dk1"/>
              </a:solidFill>
              <a:latin typeface="Poppins"/>
              <a:ea typeface="+mn-lt"/>
              <a:cs typeface="+mn-lt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pin_count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</a:t>
            </a:r>
            <a:r>
              <a:rPr lang="en-GB" sz="1200" spc="-1" dirty="0">
                <a:solidFill>
                  <a:schemeClr val="dk1"/>
                </a:solidFill>
                <a:latin typeface="Poppins"/>
                <a:ea typeface="+mn-lt"/>
                <a:cs typeface="+mn-lt"/>
              </a:rPr>
              <a:t>number of pins current cell has</a:t>
            </a:r>
            <a:endParaRPr lang="en-GB" sz="1200" spc="-1" dirty="0">
              <a:solidFill>
                <a:schemeClr val="dk1"/>
              </a:solidFill>
              <a:latin typeface="Poppins"/>
              <a:ea typeface="+mn-lt"/>
              <a:cs typeface="+mn-lt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Char **function[HASHDEPTH]: </a:t>
            </a:r>
            <a:r>
              <a:rPr lang="en-GB" sz="1200" spc="-1" err="1">
                <a:solidFill>
                  <a:schemeClr val="dk1"/>
                </a:solidFill>
                <a:latin typeface="Poppins"/>
                <a:ea typeface="+mn-lt"/>
                <a:cs typeface="+mn-lt"/>
              </a:rPr>
              <a:t>boolean</a:t>
            </a:r>
            <a:r>
              <a:rPr lang="en-GB" sz="1200" spc="-1" dirty="0">
                <a:solidFill>
                  <a:schemeClr val="dk1"/>
                </a:solidFill>
                <a:latin typeface="Poppins"/>
                <a:ea typeface="+mn-lt"/>
                <a:cs typeface="+mn-lt"/>
              </a:rPr>
              <a:t> function for each cell (it can have more than one outputs)</a:t>
            </a:r>
            <a:endParaRPr lang="en-GB" sz="1200" spc="-1" dirty="0">
              <a:solidFill>
                <a:schemeClr val="dk1"/>
              </a:solidFill>
              <a:latin typeface="Poppins"/>
              <a:ea typeface="+mn-lt"/>
              <a:cs typeface="+mn-lt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out_pins_count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 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number of output pins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*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pin_type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Input or Output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  <a:p>
            <a:pPr marL="285750" indent="-285750">
              <a:lnSpc>
                <a:spcPct val="115000"/>
              </a:lnSpc>
              <a:buFont typeface="Arial"/>
              <a:buChar char="•"/>
              <a:tabLst>
                <a:tab pos="0" algn="l"/>
              </a:tabLst>
            </a:pPr>
            <a:r>
              <a:rPr lang="en-GB" sz="1200" spc="-1" dirty="0">
                <a:solidFill>
                  <a:srgbClr val="0070C0"/>
                </a:solidFill>
                <a:latin typeface="Poppins"/>
              </a:rPr>
              <a:t>Int </a:t>
            </a:r>
            <a:r>
              <a:rPr lang="en-GB" sz="1200" spc="-1" err="1">
                <a:solidFill>
                  <a:srgbClr val="0070C0"/>
                </a:solidFill>
                <a:latin typeface="Poppins"/>
              </a:rPr>
              <a:t>hashpresent</a:t>
            </a:r>
            <a:r>
              <a:rPr lang="en-GB" sz="1200" spc="-1" dirty="0">
                <a:solidFill>
                  <a:srgbClr val="0070C0"/>
                </a:solidFill>
                <a:latin typeface="Poppins"/>
              </a:rPr>
              <a:t>[HASHDEPTH]:</a:t>
            </a:r>
            <a:r>
              <a:rPr lang="en-GB" sz="1200" spc="-1" dirty="0">
                <a:solidFill>
                  <a:schemeClr val="dk1"/>
                </a:solidFill>
                <a:latin typeface="Poppins"/>
              </a:rPr>
              <a:t> variable to show us if bucket is empty or not</a:t>
            </a:r>
            <a:endParaRPr lang="en-GB" sz="1200" spc="-1" dirty="0">
              <a:solidFill>
                <a:schemeClr val="dk1"/>
              </a:solidFill>
              <a:latin typeface="Poppins"/>
            </a:endParaRPr>
          </a:p>
        </p:txBody>
      </p:sp>
      <p:pic>
        <p:nvPicPr>
          <p:cNvPr id="3" name="Εικόνα 2" descr="Εικόνα που περιέχει κείμενο, στιγμιότυπο οθόνης, γραμματοσειρά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77335" y="1685925"/>
            <a:ext cx="3433645" cy="2508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Εικόνα 3" descr="Εικόνα που περιέχει κείμενο, στιγμιότυπο οθόνης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1936" y="478465"/>
            <a:ext cx="5128308" cy="4665035"/>
          </a:xfrm>
          <a:prstGeom prst="rect">
            <a:avLst/>
          </a:prstGeom>
        </p:spPr>
      </p:pic>
      <p:sp>
        <p:nvSpPr>
          <p:cNvPr id="6" name="PlaceHolder 1"/>
          <p:cNvSpPr txBox="1"/>
          <p:nvPr/>
        </p:nvSpPr>
        <p:spPr>
          <a:xfrm>
            <a:off x="2412559" y="-92785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  <a:cs typeface="Arial"/>
              </a:rPr>
              <a:t>Some Examples</a:t>
            </a:r>
            <a:endParaRPr lang="en-GB" sz="3200" b="1" spc="-1" dirty="0">
              <a:solidFill>
                <a:schemeClr val="dk2"/>
              </a:solidFill>
              <a:latin typeface="IBM Plex Mono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Draw coresite and Rows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1276350"/>
            <a:ext cx="4020820" cy="36849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GUI Draw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742950"/>
            <a:ext cx="3011805" cy="43605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28750"/>
            <a:ext cx="3653155" cy="324358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4953000" y="742950"/>
            <a:ext cx="31108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tx2"/>
                </a:solidFill>
              </a:rPr>
              <a:t>Draw outline of components</a:t>
            </a:r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GUI Draw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838200" y="742950"/>
            <a:ext cx="3110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tx2"/>
                </a:solidFill>
              </a:rPr>
              <a:t>Draw IOs</a:t>
            </a:r>
            <a:endParaRPr lang="en-US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1225550"/>
            <a:ext cx="3614420" cy="35706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133350"/>
            <a:ext cx="3863975" cy="29768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3181350"/>
            <a:ext cx="1421130" cy="1929765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Internal Nets draw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3400" y="742950"/>
            <a:ext cx="2734310" cy="43821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971550"/>
            <a:ext cx="5338445" cy="4178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IOs connections draw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0" y="1029970"/>
            <a:ext cx="5075555" cy="397319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28650"/>
            <a:ext cx="3074035" cy="4442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Random Placement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604520"/>
            <a:ext cx="3022600" cy="4466590"/>
          </a:xfrm>
          <a:prstGeom prst="rect">
            <a:avLst/>
          </a:prstGeom>
        </p:spPr>
      </p:pic>
      <p:pic>
        <p:nvPicPr>
          <p:cNvPr id="7" name="Picture 6" descr="cad_gu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428750"/>
            <a:ext cx="4546600" cy="349821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4648200" y="742950"/>
            <a:ext cx="343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tx2"/>
                </a:solidFill>
              </a:rPr>
              <a:t>Take into consideration max height and width of cells</a:t>
            </a:r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Report HPWL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4038600" y="742950"/>
            <a:ext cx="382714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>
                <a:solidFill>
                  <a:schemeClr val="tx2"/>
                </a:solidFill>
              </a:rPr>
              <a:t>Private: Define variables that should be private for each thread</a:t>
            </a:r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Reduction: specifies that the variables local_net_hpwl and local_IO_hpwl should be combined across all threads at the end of the parallel region using the + operator.</a:t>
            </a:r>
            <a:endParaRPr lang="en-US" sz="1600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681355"/>
            <a:ext cx="2649220" cy="4347210"/>
          </a:xfrm>
          <a:prstGeom prst="rect">
            <a:avLst/>
          </a:prstGeom>
        </p:spPr>
      </p:pic>
      <p:sp>
        <p:nvSpPr>
          <p:cNvPr id="3" name="Rectangles 2"/>
          <p:cNvSpPr/>
          <p:nvPr/>
        </p:nvSpPr>
        <p:spPr>
          <a:xfrm>
            <a:off x="509905" y="1411605"/>
            <a:ext cx="2225040" cy="31750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3" idx="3"/>
          </p:cNvCxnSpPr>
          <p:nvPr/>
        </p:nvCxnSpPr>
        <p:spPr>
          <a:xfrm>
            <a:off x="2734945" y="1570355"/>
            <a:ext cx="112204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672080"/>
            <a:ext cx="2029460" cy="2315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Results HPWL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Extra Features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6200" y="1200150"/>
            <a:ext cx="5560695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</a:rPr>
              <a:t>Show / hide Rows using shortcut ctrl + r</a:t>
            </a: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</a:rPr>
              <a:t>Show / hide Internal Nets using shortcut ctrl + w</a:t>
            </a: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>
              <a:solidFill>
                <a:schemeClr val="tx2"/>
              </a:solidFill>
              <a:sym typeface="+mn-ea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  <a:sym typeface="+mn-ea"/>
              </a:rPr>
              <a:t>Show / hide IOs wires using shortcut shift + w</a:t>
            </a:r>
            <a:endParaRPr lang="en-US" sz="1600">
              <a:solidFill>
                <a:schemeClr val="tx2"/>
              </a:solidFill>
              <a:sym typeface="+mn-ea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>
              <a:solidFill>
                <a:schemeClr val="tx2"/>
              </a:solidFill>
              <a:sym typeface="+mn-ea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  <a:sym typeface="+mn-ea"/>
              </a:rPr>
              <a:t>Show / hide cells using shortcut shift + c</a:t>
            </a:r>
            <a:endParaRPr lang="en-US" sz="1600">
              <a:solidFill>
                <a:schemeClr val="tx2"/>
              </a:solidFill>
              <a:sym typeface="+mn-ea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</a:rPr>
              <a:t>Some buttons to call functions from GUI</a:t>
            </a: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</a:rPr>
              <a:t>TCL command show_gui / hide_gui</a:t>
            </a: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</a:rPr>
              <a:t>Arument -hide_gui to initialise only TCL thread</a:t>
            </a: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</a:rPr>
              <a:t>Argument -f to load practicalformat</a:t>
            </a:r>
            <a:endParaRPr lang="en-US" sz="1600">
              <a:solidFill>
                <a:schemeClr val="tx2"/>
              </a:solidFill>
            </a:endParaRPr>
          </a:p>
          <a:p>
            <a:pPr indent="0">
              <a:buFont typeface="Arial" panose="02080604020202020204" pitchFamily="34" charset="0"/>
              <a:buNone/>
            </a:pPr>
            <a:endParaRPr lang="en-US" sz="1600">
              <a:solidFill>
                <a:schemeClr val="tx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34000" y="2038350"/>
            <a:ext cx="2729865" cy="28968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1844107" y="-27354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Parser</a:t>
            </a:r>
            <a:endParaRPr lang="el-GR" dirty="0"/>
          </a:p>
        </p:txBody>
      </p:sp>
      <p:pic>
        <p:nvPicPr>
          <p:cNvPr id="4" name="Εικόνα 3" descr="Εικόνα που περιέχει κείμενο, στιγμιότυπο οθόνης, σχεδίαση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0369" y="574912"/>
            <a:ext cx="6143413" cy="4562553"/>
          </a:xfrm>
          <a:prstGeom prst="rect">
            <a:avLst/>
          </a:prstGeom>
        </p:spPr>
      </p:pic>
      <p:cxnSp>
        <p:nvCxnSpPr>
          <p:cNvPr id="5" name="Ευθύγραμμο βέλος σύνδεσης 4"/>
          <p:cNvCxnSpPr/>
          <p:nvPr/>
        </p:nvCxnSpPr>
        <p:spPr>
          <a:xfrm flipV="1">
            <a:off x="812801" y="1713594"/>
            <a:ext cx="6166755" cy="15421"/>
          </a:xfrm>
          <a:prstGeom prst="straightConnector1">
            <a:avLst/>
          </a:prstGeom>
          <a:ln w="28575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Ευθύγραμμο βέλος σύνδεσης 5"/>
          <p:cNvCxnSpPr/>
          <p:nvPr/>
        </p:nvCxnSpPr>
        <p:spPr>
          <a:xfrm flipV="1">
            <a:off x="799192" y="3183165"/>
            <a:ext cx="6166755" cy="15421"/>
          </a:xfrm>
          <a:prstGeom prst="straightConnector1">
            <a:avLst/>
          </a:prstGeom>
          <a:ln w="28575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24499" y="2000250"/>
            <a:ext cx="43089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l-GR" sz="4400" b="1" dirty="0">
                <a:solidFill>
                  <a:srgbClr val="0070C0"/>
                </a:solidFill>
              </a:rPr>
              <a:t>1</a:t>
            </a:r>
            <a:endParaRPr lang="el-GR" sz="4400" b="1" dirty="0">
              <a:solidFill>
                <a:srgbClr val="0070C0"/>
              </a:solidFill>
            </a:endParaRPr>
          </a:p>
        </p:txBody>
      </p:sp>
      <p:cxnSp>
        <p:nvCxnSpPr>
          <p:cNvPr id="8" name="Ευθύγραμμο βέλος σύνδεσης 7"/>
          <p:cNvCxnSpPr/>
          <p:nvPr/>
        </p:nvCxnSpPr>
        <p:spPr>
          <a:xfrm flipV="1">
            <a:off x="799191" y="3976914"/>
            <a:ext cx="6166755" cy="15421"/>
          </a:xfrm>
          <a:prstGeom prst="straightConnector1">
            <a:avLst/>
          </a:prstGeom>
          <a:ln w="28575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24498" y="3211285"/>
            <a:ext cx="43089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l-GR" sz="4400" b="1" dirty="0">
                <a:solidFill>
                  <a:srgbClr val="0070C0"/>
                </a:solidFill>
              </a:rPr>
              <a:t>2</a:t>
            </a:r>
            <a:endParaRPr lang="el-GR" sz="4400" b="1" dirty="0">
              <a:solidFill>
                <a:srgbClr val="0070C0"/>
              </a:solidFill>
            </a:endParaRPr>
          </a:p>
        </p:txBody>
      </p:sp>
      <p:cxnSp>
        <p:nvCxnSpPr>
          <p:cNvPr id="10" name="Ευθύγραμμο βέλος σύνδεσης 9"/>
          <p:cNvCxnSpPr/>
          <p:nvPr/>
        </p:nvCxnSpPr>
        <p:spPr>
          <a:xfrm flipV="1">
            <a:off x="799190" y="5101770"/>
            <a:ext cx="6166755" cy="15421"/>
          </a:xfrm>
          <a:prstGeom prst="straightConnector1">
            <a:avLst/>
          </a:prstGeom>
          <a:ln w="28575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331855" y="4027713"/>
            <a:ext cx="43089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l-GR" sz="2400" b="1" dirty="0">
                <a:solidFill>
                  <a:srgbClr val="0070C0"/>
                </a:solidFill>
              </a:rPr>
              <a:t>3</a:t>
            </a:r>
            <a:endParaRPr lang="el-GR" sz="2400" b="1" dirty="0">
              <a:solidFill>
                <a:srgbClr val="0070C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66428" y="1759857"/>
            <a:ext cx="1855107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200" dirty="0"/>
              <a:t>I </a:t>
            </a:r>
            <a:r>
              <a:rPr lang="el-GR" sz="1200" err="1"/>
              <a:t>split</a:t>
            </a:r>
            <a:r>
              <a:rPr lang="el-GR" sz="1200" dirty="0"/>
              <a:t> the </a:t>
            </a:r>
            <a:r>
              <a:rPr lang="el-GR" sz="1200" err="1"/>
              <a:t>file</a:t>
            </a:r>
            <a:r>
              <a:rPr lang="el-GR" sz="1200" dirty="0"/>
              <a:t> in 3 </a:t>
            </a:r>
            <a:r>
              <a:rPr lang="el-GR" sz="1200" err="1"/>
              <a:t>parts</a:t>
            </a:r>
            <a:r>
              <a:rPr lang="el-GR" sz="1200" dirty="0"/>
              <a:t>:</a:t>
            </a:r>
            <a:endParaRPr lang="el-GR" sz="1200" dirty="0"/>
          </a:p>
          <a:p>
            <a:pPr marL="171450" indent="-171450">
              <a:buFont typeface="Arial"/>
              <a:buChar char="•"/>
            </a:pPr>
            <a:r>
              <a:rPr lang="el-GR" sz="1200" dirty="0"/>
              <a:t>1st </a:t>
            </a:r>
            <a:r>
              <a:rPr lang="el-GR" sz="1200" dirty="0" err="1"/>
              <a:t>one</a:t>
            </a:r>
            <a:r>
              <a:rPr lang="el-GR" sz="1200" dirty="0"/>
              <a:t> </a:t>
            </a:r>
            <a:r>
              <a:rPr lang="el-GR" sz="1200" dirty="0" err="1"/>
              <a:t>has</a:t>
            </a:r>
            <a:r>
              <a:rPr lang="el-GR" sz="1200" dirty="0"/>
              <a:t> the </a:t>
            </a:r>
            <a:r>
              <a:rPr lang="el-GR" sz="1200" dirty="0" err="1"/>
              <a:t>names</a:t>
            </a:r>
            <a:r>
              <a:rPr lang="el-GR" sz="1200" dirty="0"/>
              <a:t> of </a:t>
            </a:r>
            <a:r>
              <a:rPr lang="el-GR" sz="1200" dirty="0" err="1"/>
              <a:t>IOs</a:t>
            </a:r>
            <a:endParaRPr lang="el-GR" sz="1200" dirty="0" err="1"/>
          </a:p>
          <a:p>
            <a:pPr marL="171450" indent="-171450">
              <a:buFont typeface="Arial"/>
              <a:buChar char="•"/>
            </a:pPr>
            <a:r>
              <a:rPr lang="el-GR" sz="1200" dirty="0"/>
              <a:t>2nd </a:t>
            </a:r>
            <a:r>
              <a:rPr lang="el-GR" sz="1200" dirty="0" err="1"/>
              <a:t>has</a:t>
            </a:r>
            <a:r>
              <a:rPr lang="el-GR" sz="1200" dirty="0"/>
              <a:t> the </a:t>
            </a:r>
            <a:r>
              <a:rPr lang="el-GR" sz="1200" dirty="0" err="1"/>
              <a:t>connections</a:t>
            </a:r>
            <a:r>
              <a:rPr lang="el-GR" sz="1200" dirty="0"/>
              <a:t> of </a:t>
            </a:r>
            <a:r>
              <a:rPr lang="el-GR" sz="1200" dirty="0" err="1"/>
              <a:t>each</a:t>
            </a:r>
            <a:r>
              <a:rPr lang="el-GR" sz="1200" dirty="0"/>
              <a:t> IO</a:t>
            </a:r>
            <a:endParaRPr lang="el-GR" sz="1200" dirty="0"/>
          </a:p>
          <a:p>
            <a:pPr marL="171450" indent="-171450">
              <a:buFont typeface="Arial"/>
              <a:buChar char="•"/>
            </a:pPr>
            <a:r>
              <a:rPr lang="el-GR" sz="1200" dirty="0"/>
              <a:t>3rd </a:t>
            </a:r>
            <a:r>
              <a:rPr lang="el-GR" sz="1200" dirty="0" err="1"/>
              <a:t>one</a:t>
            </a:r>
            <a:r>
              <a:rPr lang="el-GR" sz="1200" dirty="0"/>
              <a:t> </a:t>
            </a:r>
            <a:r>
              <a:rPr lang="el-GR" sz="1200" dirty="0" err="1"/>
              <a:t>contains</a:t>
            </a:r>
            <a:r>
              <a:rPr lang="el-GR" sz="1200" dirty="0"/>
              <a:t> </a:t>
            </a:r>
            <a:r>
              <a:rPr lang="el-GR" sz="1200" dirty="0" err="1"/>
              <a:t>all</a:t>
            </a:r>
            <a:r>
              <a:rPr lang="el-GR" sz="1200" dirty="0"/>
              <a:t> </a:t>
            </a:r>
            <a:r>
              <a:rPr lang="el-GR" sz="1200" dirty="0" err="1"/>
              <a:t>components</a:t>
            </a:r>
            <a:r>
              <a:rPr lang="el-GR" sz="1200" dirty="0"/>
              <a:t> </a:t>
            </a:r>
            <a:r>
              <a:rPr lang="el-GR" sz="1200" dirty="0" err="1"/>
              <a:t>cells</a:t>
            </a:r>
            <a:r>
              <a:rPr lang="el-GR" sz="1200" dirty="0"/>
              <a:t> and </a:t>
            </a:r>
            <a:r>
              <a:rPr lang="el-GR" sz="1200" dirty="0" err="1"/>
              <a:t>gatepins</a:t>
            </a:r>
            <a:r>
              <a:rPr lang="el-GR" sz="1200" dirty="0"/>
              <a:t> </a:t>
            </a:r>
            <a:r>
              <a:rPr lang="el-GR" sz="1200" dirty="0" err="1"/>
              <a:t>connections</a:t>
            </a:r>
            <a:endParaRPr lang="el-GR" sz="1200" dirty="0" err="1"/>
          </a:p>
          <a:p>
            <a:endParaRPr lang="el-GR" sz="1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 txBox="1"/>
          <p:nvPr/>
        </p:nvSpPr>
        <p:spPr>
          <a:xfrm>
            <a:off x="1981200" y="57150"/>
            <a:ext cx="5884545" cy="57150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altLang="en-GB" sz="3200" b="1" spc="-1" dirty="0" err="1">
                <a:solidFill>
                  <a:schemeClr val="dk2"/>
                </a:solidFill>
                <a:latin typeface="IBM Plex Mono"/>
                <a:cs typeface="Arial"/>
              </a:rPr>
              <a:t>Highlight components</a:t>
            </a:r>
            <a:endParaRPr lang="en-US" altLang="en-GB" sz="3200" b="1" spc="-1" dirty="0" err="1">
              <a:solidFill>
                <a:schemeClr val="dk2"/>
              </a:solidFill>
              <a:latin typeface="IBM Plex Mono"/>
              <a:cs typeface="Arial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143000" y="971550"/>
            <a:ext cx="556069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</a:rPr>
              <a:t>TCL command that user can specify one cell to highlight it</a:t>
            </a: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>
              <a:solidFill>
                <a:schemeClr val="tx2"/>
              </a:solidFill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>
                <a:solidFill>
                  <a:schemeClr val="tx2"/>
                </a:solidFill>
              </a:rPr>
              <a:t>Click on one component and this cell changes color and prints all info about it on TCL shell</a:t>
            </a:r>
            <a:endParaRPr lang="en-US" sz="1600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2419350"/>
            <a:ext cx="3211830" cy="2651125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3505200" y="4019550"/>
            <a:ext cx="1727200" cy="0"/>
          </a:xfrm>
          <a:prstGeom prst="straightConnector1">
            <a:avLst/>
          </a:prstGeom>
          <a:ln w="1905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3227070"/>
            <a:ext cx="1170940" cy="1386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" name="Google Shape;1433;p 2"/>
          <p:cNvGrpSpPr/>
          <p:nvPr/>
        </p:nvGrpSpPr>
        <p:grpSpPr>
          <a:xfrm>
            <a:off x="1096560" y="3242880"/>
            <a:ext cx="3935880" cy="132840"/>
            <a:chOff x="1096560" y="3242880"/>
            <a:chExt cx="3935880" cy="132840"/>
          </a:xfrm>
        </p:grpSpPr>
        <p:cxnSp>
          <p:nvCxnSpPr>
            <p:cNvPr id="464" name="Google Shape;1434;p 2"/>
            <p:cNvCxnSpPr/>
            <p:nvPr/>
          </p:nvCxnSpPr>
          <p:spPr>
            <a:xfrm>
              <a:off x="1096560" y="3309840"/>
              <a:ext cx="3841920" cy="1080"/>
            </a:xfrm>
            <a:prstGeom prst="straightConnector1">
              <a:avLst/>
            </a:prstGeom>
            <a:ln w="9525">
              <a:solidFill>
                <a:srgbClr val="0C0A9E"/>
              </a:solidFill>
              <a:round/>
            </a:ln>
          </p:spPr>
        </p:cxnSp>
        <p:grpSp>
          <p:nvGrpSpPr>
            <p:cNvPr id="465" name="Google Shape;1435;p 2"/>
            <p:cNvGrpSpPr/>
            <p:nvPr/>
          </p:nvGrpSpPr>
          <p:grpSpPr>
            <a:xfrm>
              <a:off x="4899600" y="3242880"/>
              <a:ext cx="132840" cy="132840"/>
              <a:chOff x="4899600" y="3242880"/>
              <a:chExt cx="132840" cy="132840"/>
            </a:xfrm>
          </p:grpSpPr>
          <p:sp>
            <p:nvSpPr>
              <p:cNvPr id="466" name="Google Shape;1436;p 2"/>
              <p:cNvSpPr/>
              <p:nvPr/>
            </p:nvSpPr>
            <p:spPr>
              <a:xfrm>
                <a:off x="4929480" y="3273120"/>
                <a:ext cx="72720" cy="727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25920" rIns="90000" bIns="2592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FFFFFF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67" name="Google Shape;1437;p 2"/>
              <p:cNvSpPr/>
              <p:nvPr/>
            </p:nvSpPr>
            <p:spPr>
              <a:xfrm>
                <a:off x="4899600" y="3242880"/>
                <a:ext cx="132840" cy="132840"/>
              </a:xfrm>
              <a:prstGeom prst="ellipse">
                <a:avLst/>
              </a:prstGeom>
              <a:noFill/>
              <a:ln w="9525">
                <a:solidFill>
                  <a:srgbClr val="0C0A9E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6800" rIns="90000" bIns="4680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</p:grpSp>
      <p:grpSp>
        <p:nvGrpSpPr>
          <p:cNvPr id="468" name="Google Shape;1438;p 2"/>
          <p:cNvGrpSpPr/>
          <p:nvPr/>
        </p:nvGrpSpPr>
        <p:grpSpPr>
          <a:xfrm>
            <a:off x="8018640" y="-313560"/>
            <a:ext cx="132840" cy="1889640"/>
            <a:chOff x="8018640" y="-313560"/>
            <a:chExt cx="132840" cy="1889640"/>
          </a:xfrm>
        </p:grpSpPr>
        <p:sp>
          <p:nvSpPr>
            <p:cNvPr id="469" name="Google Shape;1439;p 2"/>
            <p:cNvSpPr/>
            <p:nvPr/>
          </p:nvSpPr>
          <p:spPr>
            <a:xfrm rot="5400000">
              <a:off x="8018640" y="1443240"/>
              <a:ext cx="132840" cy="132840"/>
            </a:xfrm>
            <a:prstGeom prst="ellipse">
              <a:avLst/>
            </a:prstGeom>
            <a:noFill/>
            <a:ln w="9525">
              <a:solidFill>
                <a:srgbClr val="0C0A9E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cxnSp>
          <p:nvCxnSpPr>
            <p:cNvPr id="470" name="Google Shape;1440;p 2"/>
            <p:cNvCxnSpPr/>
            <p:nvPr/>
          </p:nvCxnSpPr>
          <p:spPr>
            <a:xfrm>
              <a:off x="8084160" y="-313560"/>
              <a:ext cx="1080" cy="1795680"/>
            </a:xfrm>
            <a:prstGeom prst="straightConnector1">
              <a:avLst/>
            </a:prstGeom>
            <a:ln w="9525">
              <a:solidFill>
                <a:srgbClr val="0C0A9E"/>
              </a:solidFill>
              <a:round/>
            </a:ln>
          </p:spPr>
        </p:cxnSp>
        <p:sp>
          <p:nvSpPr>
            <p:cNvPr id="471" name="Google Shape;1441;p 2"/>
            <p:cNvSpPr/>
            <p:nvPr/>
          </p:nvSpPr>
          <p:spPr>
            <a:xfrm rot="5400000">
              <a:off x="8048520" y="1473480"/>
              <a:ext cx="72720" cy="72720"/>
            </a:xfrm>
            <a:prstGeom prst="ellipse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25920" rIns="90000" bIns="2592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FFFFFF"/>
                </a:solidFill>
                <a:latin typeface="Arial"/>
                <a:ea typeface="DejaVu Sans" panose="020B0603030804020204"/>
              </a:endParaRPr>
            </a:p>
          </p:txBody>
        </p:sp>
      </p:grpSp>
      <p:grpSp>
        <p:nvGrpSpPr>
          <p:cNvPr id="472" name="Google Shape;1442;p 2"/>
          <p:cNvGrpSpPr/>
          <p:nvPr/>
        </p:nvGrpSpPr>
        <p:grpSpPr>
          <a:xfrm>
            <a:off x="6309360" y="957600"/>
            <a:ext cx="3504960" cy="5118120"/>
            <a:chOff x="6309360" y="957600"/>
            <a:chExt cx="3504960" cy="5118120"/>
          </a:xfrm>
        </p:grpSpPr>
        <p:sp>
          <p:nvSpPr>
            <p:cNvPr id="473" name="Google Shape;1443;p 2"/>
            <p:cNvSpPr/>
            <p:nvPr/>
          </p:nvSpPr>
          <p:spPr>
            <a:xfrm>
              <a:off x="6309360" y="957600"/>
              <a:ext cx="3152160" cy="5118120"/>
            </a:xfrm>
            <a:custGeom>
              <a:avLst/>
              <a:gdLst>
                <a:gd name="textAreaLeft" fmla="*/ 0 w 3152160"/>
                <a:gd name="textAreaRight" fmla="*/ 3153240 w 3152160"/>
                <a:gd name="textAreaTop" fmla="*/ 0 h 5118120"/>
                <a:gd name="textAreaBottom" fmla="*/ 5119200 h 5118120"/>
              </a:gdLst>
              <a:ahLst/>
              <a:cxnLst/>
              <a:rect l="textAreaLeft" t="textAreaTop" r="textAreaRight" b="textAreaBottom"/>
              <a:pathLst>
                <a:path w="76882" h="124813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 rotWithShape="0">
              <a:gsLst>
                <a:gs pos="0">
                  <a:srgbClr val="9900FF">
                    <a:alpha val="4705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  <p:grpSp>
          <p:nvGrpSpPr>
            <p:cNvPr id="474" name="Google Shape;1444;p 2"/>
            <p:cNvGrpSpPr/>
            <p:nvPr/>
          </p:nvGrpSpPr>
          <p:grpSpPr>
            <a:xfrm>
              <a:off x="7728480" y="3644640"/>
              <a:ext cx="132840" cy="132840"/>
              <a:chOff x="7728480" y="3644640"/>
              <a:chExt cx="132840" cy="132840"/>
            </a:xfrm>
          </p:grpSpPr>
          <p:sp>
            <p:nvSpPr>
              <p:cNvPr id="475" name="Google Shape;1445;p 2"/>
              <p:cNvSpPr/>
              <p:nvPr/>
            </p:nvSpPr>
            <p:spPr>
              <a:xfrm>
                <a:off x="7728480" y="3644640"/>
                <a:ext cx="132840" cy="132840"/>
              </a:xfrm>
              <a:prstGeom prst="ellipse">
                <a:avLst/>
              </a:prstGeom>
              <a:noFill/>
              <a:ln w="9525">
                <a:solidFill>
                  <a:srgbClr val="8208D5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6800" rIns="90000" bIns="4680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76" name="Google Shape;1446;p 2"/>
              <p:cNvSpPr/>
              <p:nvPr/>
            </p:nvSpPr>
            <p:spPr>
              <a:xfrm>
                <a:off x="7747200" y="3663360"/>
                <a:ext cx="95040" cy="9504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3840" rIns="90000" bIns="338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477" name="Google Shape;1447;p 2"/>
            <p:cNvGrpSpPr/>
            <p:nvPr/>
          </p:nvGrpSpPr>
          <p:grpSpPr>
            <a:xfrm>
              <a:off x="7344360" y="3270960"/>
              <a:ext cx="132840" cy="132840"/>
              <a:chOff x="7344360" y="3270960"/>
              <a:chExt cx="132840" cy="132840"/>
            </a:xfrm>
          </p:grpSpPr>
          <p:sp>
            <p:nvSpPr>
              <p:cNvPr id="478" name="Google Shape;1448;p 2"/>
              <p:cNvSpPr/>
              <p:nvPr/>
            </p:nvSpPr>
            <p:spPr>
              <a:xfrm>
                <a:off x="7344360" y="3270960"/>
                <a:ext cx="132840" cy="132840"/>
              </a:xfrm>
              <a:prstGeom prst="ellipse">
                <a:avLst/>
              </a:prstGeom>
              <a:noFill/>
              <a:ln w="9525">
                <a:solidFill>
                  <a:srgbClr val="8208D5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6800" rIns="90000" bIns="4680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79" name="Google Shape;1449;p 2"/>
              <p:cNvSpPr/>
              <p:nvPr/>
            </p:nvSpPr>
            <p:spPr>
              <a:xfrm>
                <a:off x="7363440" y="3289680"/>
                <a:ext cx="95040" cy="9504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3840" rIns="90000" bIns="338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grpSp>
          <p:nvGrpSpPr>
            <p:cNvPr id="480" name="Google Shape;1450;p 2"/>
            <p:cNvGrpSpPr/>
            <p:nvPr/>
          </p:nvGrpSpPr>
          <p:grpSpPr>
            <a:xfrm>
              <a:off x="8337960" y="2584440"/>
              <a:ext cx="132840" cy="132840"/>
              <a:chOff x="8337960" y="2584440"/>
              <a:chExt cx="132840" cy="132840"/>
            </a:xfrm>
          </p:grpSpPr>
          <p:sp>
            <p:nvSpPr>
              <p:cNvPr id="481" name="Google Shape;1451;p 2"/>
              <p:cNvSpPr/>
              <p:nvPr/>
            </p:nvSpPr>
            <p:spPr>
              <a:xfrm>
                <a:off x="8337960" y="2584440"/>
                <a:ext cx="132840" cy="132840"/>
              </a:xfrm>
              <a:prstGeom prst="ellipse">
                <a:avLst/>
              </a:prstGeom>
              <a:noFill/>
              <a:ln w="9525">
                <a:solidFill>
                  <a:srgbClr val="8208D5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6800" rIns="90000" bIns="4680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  <p:sp>
            <p:nvSpPr>
              <p:cNvPr id="482" name="Google Shape;1452;p 2"/>
              <p:cNvSpPr/>
              <p:nvPr/>
            </p:nvSpPr>
            <p:spPr>
              <a:xfrm>
                <a:off x="8356680" y="2603520"/>
                <a:ext cx="95040" cy="9504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4705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33840" rIns="90000" bIns="33840" anchor="ctr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400" b="0" strike="noStrike" spc="-1">
                  <a:solidFill>
                    <a:srgbClr val="000000"/>
                  </a:solidFill>
                  <a:latin typeface="Arial"/>
                  <a:ea typeface="DejaVu Sans" panose="020B0603030804020204"/>
                </a:endParaRPr>
              </a:p>
            </p:txBody>
          </p:sp>
        </p:grpSp>
        <p:sp>
          <p:nvSpPr>
            <p:cNvPr id="483" name="Google Shape;1453;p 2"/>
            <p:cNvSpPr/>
            <p:nvPr/>
          </p:nvSpPr>
          <p:spPr>
            <a:xfrm rot="5400000">
              <a:off x="7688160" y="1143360"/>
              <a:ext cx="1419840" cy="2832120"/>
            </a:xfrm>
            <a:custGeom>
              <a:avLst/>
              <a:gdLst>
                <a:gd name="textAreaLeft" fmla="*/ 0 w 1419840"/>
                <a:gd name="textAreaRight" fmla="*/ 1420920 w 1419840"/>
                <a:gd name="textAreaTop" fmla="*/ 0 h 2832120"/>
                <a:gd name="textAreaBottom" fmla="*/ 2833200 h 2832120"/>
              </a:gdLst>
              <a:ahLst/>
              <a:cxnLst/>
              <a:rect l="textAreaLeft" t="textAreaTop" r="textAreaRight" b="textAreaBottom"/>
              <a:pathLst>
                <a:path w="34647" h="69081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 rotWithShape="0">
              <a:gsLst>
                <a:gs pos="0">
                  <a:srgbClr val="0C0A9E"/>
                </a:gs>
                <a:gs pos="100000">
                  <a:srgbClr val="FFFFFF">
                    <a:alpha val="0"/>
                  </a:srgbClr>
                </a:gs>
              </a:gsLst>
              <a:lin ang="108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91440" rIns="90000" bIns="91440" anchor="ctr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400" b="0" strike="noStrike" spc="-1">
                <a:solidFill>
                  <a:srgbClr val="000000"/>
                </a:solidFill>
                <a:latin typeface="Arial"/>
                <a:ea typeface="DejaVu Sans" panose="020B0603030804020204"/>
              </a:endParaRPr>
            </a:p>
          </p:txBody>
        </p:sp>
      </p:grpSp>
      <p:sp>
        <p:nvSpPr>
          <p:cNvPr id="484" name="PlaceHolder 2"/>
          <p:cNvSpPr/>
          <p:nvPr/>
        </p:nvSpPr>
        <p:spPr>
          <a:xfrm>
            <a:off x="1423307" y="1169356"/>
            <a:ext cx="6400440" cy="1057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GB" sz="4800" b="1" strike="noStrike" spc="-1" dirty="0">
                <a:solidFill>
                  <a:schemeClr val="dk2"/>
                </a:solidFill>
                <a:latin typeface="IBM Plex Mono"/>
                <a:ea typeface="IBM Plex Mono"/>
              </a:rPr>
              <a:t>Thank you for your </a:t>
            </a:r>
            <a:r>
              <a:rPr lang="en-GB" sz="4800" b="1" spc="-1" dirty="0">
                <a:solidFill>
                  <a:schemeClr val="dk2"/>
                </a:solidFill>
                <a:latin typeface="IBM Plex Mono"/>
                <a:ea typeface="IBM Plex Mono"/>
              </a:rPr>
              <a:t>attention</a:t>
            </a:r>
            <a:r>
              <a:rPr lang="en-GB" sz="4800" b="1" strike="noStrike" spc="-1" dirty="0">
                <a:solidFill>
                  <a:schemeClr val="dk2"/>
                </a:solidFill>
                <a:latin typeface="IBM Plex Mono"/>
                <a:ea typeface="IBM Plex Mono"/>
              </a:rPr>
              <a:t>!</a:t>
            </a:r>
            <a:endParaRPr lang="en-US" sz="4800" b="0" strike="noStrike" spc="-1" dirty="0">
              <a:solidFill>
                <a:schemeClr val="dk2"/>
              </a:solidFill>
              <a:latin typeface="Arial"/>
            </a:endParaRPr>
          </a:p>
        </p:txBody>
      </p:sp>
      <p:sp>
        <p:nvSpPr>
          <p:cNvPr id="485" name="PlaceHolder 4"/>
          <p:cNvSpPr/>
          <p:nvPr/>
        </p:nvSpPr>
        <p:spPr>
          <a:xfrm>
            <a:off x="1529443" y="3403600"/>
            <a:ext cx="4447080" cy="384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t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-GB" sz="2000" b="1" strike="noStrike" spc="-1">
                <a:solidFill>
                  <a:schemeClr val="dk1"/>
                </a:solidFill>
                <a:latin typeface="IBM Plex Mono"/>
                <a:ea typeface="IBM Plex Mono"/>
              </a:rPr>
              <a:t>Do you have any questions?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Εικόνα 1" descr="Εικόνα που περιέχει τέχνη, άγαλμα, καρτούν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4807" y="3128736"/>
            <a:ext cx="1829708" cy="18297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1844107" y="-27354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Parser</a:t>
            </a:r>
            <a:endParaRPr lang="el-GR" dirty="0"/>
          </a:p>
        </p:txBody>
      </p:sp>
      <p:sp>
        <p:nvSpPr>
          <p:cNvPr id="12" name="TextBox 11"/>
          <p:cNvSpPr txBox="1"/>
          <p:nvPr/>
        </p:nvSpPr>
        <p:spPr>
          <a:xfrm>
            <a:off x="922754" y="2008582"/>
            <a:ext cx="3117723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200" dirty="0" err="1"/>
              <a:t>Parser</a:t>
            </a:r>
            <a:r>
              <a:rPr lang="el-GR" sz="1200" dirty="0"/>
              <a:t> </a:t>
            </a:r>
            <a:r>
              <a:rPr lang="el-GR" sz="1200" dirty="0" err="1"/>
              <a:t>reads</a:t>
            </a:r>
            <a:r>
              <a:rPr lang="el-GR" sz="1200" dirty="0"/>
              <a:t> </a:t>
            </a:r>
            <a:r>
              <a:rPr lang="el-GR" sz="1200" dirty="0" err="1"/>
              <a:t>file</a:t>
            </a:r>
            <a:r>
              <a:rPr lang="el-GR" sz="1200" dirty="0"/>
              <a:t> </a:t>
            </a:r>
            <a:r>
              <a:rPr lang="el-GR" sz="1200" dirty="0" err="1"/>
              <a:t>line</a:t>
            </a:r>
            <a:r>
              <a:rPr lang="el-GR" sz="1200" dirty="0"/>
              <a:t> </a:t>
            </a:r>
            <a:r>
              <a:rPr lang="el-GR" sz="1200" dirty="0" err="1"/>
              <a:t>by</a:t>
            </a:r>
            <a:r>
              <a:rPr lang="el-GR" sz="1200" dirty="0"/>
              <a:t> </a:t>
            </a:r>
            <a:r>
              <a:rPr lang="el-GR" sz="1200" dirty="0" err="1"/>
              <a:t>line</a:t>
            </a:r>
            <a:r>
              <a:rPr lang="el-GR" sz="1200" dirty="0"/>
              <a:t> and </a:t>
            </a:r>
            <a:r>
              <a:rPr lang="el-GR" sz="1200" dirty="0" err="1"/>
              <a:t>search</a:t>
            </a:r>
            <a:r>
              <a:rPr lang="el-GR" sz="1200" dirty="0"/>
              <a:t> for </a:t>
            </a:r>
            <a:r>
              <a:rPr lang="el-GR" sz="1200" dirty="0" err="1"/>
              <a:t>specific</a:t>
            </a:r>
            <a:r>
              <a:rPr lang="el-GR" sz="1200" dirty="0"/>
              <a:t> </a:t>
            </a:r>
            <a:r>
              <a:rPr lang="el-GR" sz="1200" dirty="0" err="1"/>
              <a:t>string</a:t>
            </a:r>
            <a:r>
              <a:rPr lang="el-GR" sz="1200" dirty="0"/>
              <a:t> </a:t>
            </a:r>
            <a:r>
              <a:rPr lang="el-GR" sz="1200" dirty="0" err="1"/>
              <a:t>that</a:t>
            </a:r>
            <a:r>
              <a:rPr lang="el-GR" sz="1200" dirty="0"/>
              <a:t> </a:t>
            </a:r>
            <a:r>
              <a:rPr lang="el-GR" sz="1200" dirty="0" err="1"/>
              <a:t>indicates</a:t>
            </a:r>
            <a:r>
              <a:rPr lang="el-GR" sz="1200" dirty="0"/>
              <a:t> a </a:t>
            </a:r>
            <a:r>
              <a:rPr lang="el-GR" sz="1200" dirty="0" err="1"/>
              <a:t>different</a:t>
            </a:r>
            <a:r>
              <a:rPr lang="el-GR" sz="1200" dirty="0"/>
              <a:t> </a:t>
            </a:r>
            <a:r>
              <a:rPr lang="el-GR" sz="1200" dirty="0" err="1"/>
              <a:t>part</a:t>
            </a:r>
            <a:r>
              <a:rPr lang="el-GR" sz="1200" dirty="0"/>
              <a:t> of </a:t>
            </a:r>
            <a:r>
              <a:rPr lang="el-GR" sz="1200" dirty="0" err="1"/>
              <a:t>file</a:t>
            </a:r>
            <a:r>
              <a:rPr lang="el-GR" sz="1200" dirty="0"/>
              <a:t>. </a:t>
            </a:r>
            <a:r>
              <a:rPr lang="el-GR" sz="1200" dirty="0" err="1"/>
              <a:t>Based</a:t>
            </a:r>
            <a:r>
              <a:rPr lang="el-GR" sz="1200" dirty="0"/>
              <a:t> on </a:t>
            </a:r>
            <a:r>
              <a:rPr lang="el-GR" sz="1200" dirty="0" err="1"/>
              <a:t>this</a:t>
            </a:r>
            <a:r>
              <a:rPr lang="el-GR" sz="1200" dirty="0"/>
              <a:t> </a:t>
            </a:r>
            <a:r>
              <a:rPr lang="el-GR" sz="1200" dirty="0" err="1"/>
              <a:t>sentence</a:t>
            </a:r>
            <a:r>
              <a:rPr lang="el-GR" sz="1200" dirty="0"/>
              <a:t> </a:t>
            </a:r>
            <a:r>
              <a:rPr lang="el-GR" sz="1200" dirty="0" err="1"/>
              <a:t>it</a:t>
            </a:r>
            <a:r>
              <a:rPr lang="el-GR" sz="1200" dirty="0"/>
              <a:t> </a:t>
            </a:r>
            <a:r>
              <a:rPr lang="el-GR" sz="1200" dirty="0" err="1"/>
              <a:t>chooses</a:t>
            </a:r>
            <a:r>
              <a:rPr lang="el-GR" sz="1200" dirty="0"/>
              <a:t> the </a:t>
            </a:r>
            <a:r>
              <a:rPr lang="el-GR" sz="1200" dirty="0" err="1">
                <a:ea typeface="+mn-lt"/>
                <a:cs typeface="+mn-lt"/>
              </a:rPr>
              <a:t>corresponding</a:t>
            </a:r>
            <a:r>
              <a:rPr lang="el-GR" sz="1200" dirty="0">
                <a:ea typeface="+mn-lt"/>
                <a:cs typeface="+mn-lt"/>
              </a:rPr>
              <a:t> FSM.</a:t>
            </a:r>
            <a:endParaRPr lang="el-GR" sz="1200" dirty="0"/>
          </a:p>
          <a:p>
            <a:r>
              <a:rPr lang="el-GR" sz="1200" dirty="0" err="1">
                <a:cs typeface="Arial"/>
              </a:rPr>
              <a:t>After</a:t>
            </a:r>
            <a:r>
              <a:rPr lang="el-GR" sz="1200" dirty="0">
                <a:cs typeface="Arial"/>
              </a:rPr>
              <a:t> </a:t>
            </a:r>
            <a:r>
              <a:rPr lang="el-GR" sz="1200" dirty="0" err="1">
                <a:cs typeface="Arial"/>
              </a:rPr>
              <a:t>this</a:t>
            </a:r>
            <a:r>
              <a:rPr lang="el-GR" sz="1200" dirty="0">
                <a:cs typeface="Arial"/>
              </a:rPr>
              <a:t> </a:t>
            </a:r>
            <a:r>
              <a:rPr lang="el-GR" sz="1200" dirty="0" err="1">
                <a:cs typeface="Arial"/>
              </a:rPr>
              <a:t>it</a:t>
            </a:r>
            <a:r>
              <a:rPr lang="el-GR" sz="1200" dirty="0">
                <a:cs typeface="Arial"/>
              </a:rPr>
              <a:t> </a:t>
            </a:r>
            <a:r>
              <a:rPr lang="el-GR" sz="1200" dirty="0" err="1">
                <a:cs typeface="Arial"/>
              </a:rPr>
              <a:t>splits</a:t>
            </a:r>
            <a:r>
              <a:rPr lang="el-GR" sz="1200" dirty="0">
                <a:cs typeface="Arial"/>
              </a:rPr>
              <a:t> the </a:t>
            </a:r>
            <a:r>
              <a:rPr lang="el-GR" sz="1200" dirty="0" err="1">
                <a:cs typeface="Arial"/>
              </a:rPr>
              <a:t>line</a:t>
            </a:r>
            <a:r>
              <a:rPr lang="el-GR" sz="1200" dirty="0">
                <a:cs typeface="Arial"/>
              </a:rPr>
              <a:t> </a:t>
            </a:r>
            <a:r>
              <a:rPr lang="el-GR" sz="1200" dirty="0" err="1">
                <a:cs typeface="Arial"/>
              </a:rPr>
              <a:t>into</a:t>
            </a:r>
            <a:r>
              <a:rPr lang="el-GR" sz="1200" dirty="0">
                <a:cs typeface="Arial"/>
              </a:rPr>
              <a:t> </a:t>
            </a:r>
            <a:r>
              <a:rPr lang="el-GR" sz="1200" dirty="0" err="1">
                <a:cs typeface="Arial"/>
              </a:rPr>
              <a:t>words</a:t>
            </a:r>
            <a:r>
              <a:rPr lang="el-GR" sz="1200" dirty="0">
                <a:cs typeface="Arial"/>
              </a:rPr>
              <a:t> and </a:t>
            </a:r>
            <a:r>
              <a:rPr lang="el-GR" sz="1200" dirty="0" err="1">
                <a:cs typeface="Arial"/>
              </a:rPr>
              <a:t>pass</a:t>
            </a:r>
            <a:r>
              <a:rPr lang="el-GR" sz="1200" dirty="0">
                <a:cs typeface="Arial"/>
              </a:rPr>
              <a:t> </a:t>
            </a:r>
            <a:r>
              <a:rPr lang="el-GR" sz="1200" dirty="0" err="1">
                <a:cs typeface="Arial"/>
              </a:rPr>
              <a:t>them</a:t>
            </a:r>
            <a:r>
              <a:rPr lang="el-GR" sz="1200" dirty="0">
                <a:cs typeface="Arial"/>
              </a:rPr>
              <a:t> </a:t>
            </a:r>
            <a:r>
              <a:rPr lang="el-GR" sz="1200" dirty="0" err="1">
                <a:cs typeface="Arial"/>
              </a:rPr>
              <a:t>to</a:t>
            </a:r>
            <a:r>
              <a:rPr lang="el-GR" sz="1200" dirty="0">
                <a:cs typeface="Arial"/>
              </a:rPr>
              <a:t> FSM</a:t>
            </a:r>
            <a:endParaRPr lang="el-GR" sz="1200" dirty="0">
              <a:cs typeface="Arial"/>
            </a:endParaRPr>
          </a:p>
          <a:p>
            <a:endParaRPr lang="el-GR" sz="1200" dirty="0"/>
          </a:p>
        </p:txBody>
      </p:sp>
      <p:pic>
        <p:nvPicPr>
          <p:cNvPr id="2" name="Εικόνα 1" descr="Εικόνα που περιέχει κείμενο, στιγμιότυπο οθόνης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13617" y="398721"/>
            <a:ext cx="3650173" cy="47447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1844107" y="-27354"/>
            <a:ext cx="7702920" cy="571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GB" sz="3200" b="1" spc="-1" dirty="0">
                <a:solidFill>
                  <a:schemeClr val="dk2"/>
                </a:solidFill>
                <a:latin typeface="IBM Plex Mono"/>
              </a:rPr>
              <a:t>Parser</a:t>
            </a:r>
            <a:endParaRPr lang="el-GR" dirty="0"/>
          </a:p>
        </p:txBody>
      </p:sp>
      <p:sp>
        <p:nvSpPr>
          <p:cNvPr id="12" name="TextBox 11"/>
          <p:cNvSpPr txBox="1"/>
          <p:nvPr/>
        </p:nvSpPr>
        <p:spPr>
          <a:xfrm>
            <a:off x="1592035" y="1500055"/>
            <a:ext cx="478971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l-GR" sz="1200" err="1">
                <a:solidFill>
                  <a:srgbClr val="C00000"/>
                </a:solidFill>
              </a:rPr>
              <a:t>Second</a:t>
            </a:r>
            <a:r>
              <a:rPr lang="el-GR" sz="1200" dirty="0">
                <a:solidFill>
                  <a:srgbClr val="C00000"/>
                </a:solidFill>
              </a:rPr>
              <a:t> </a:t>
            </a:r>
            <a:r>
              <a:rPr lang="el-GR" sz="1200" err="1">
                <a:solidFill>
                  <a:srgbClr val="C00000"/>
                </a:solidFill>
              </a:rPr>
              <a:t>parse</a:t>
            </a:r>
            <a:r>
              <a:rPr lang="el-GR" sz="1200" dirty="0">
                <a:solidFill>
                  <a:srgbClr val="C00000"/>
                </a:solidFill>
              </a:rPr>
              <a:t>:</a:t>
            </a:r>
            <a:r>
              <a:rPr lang="el-GR" sz="1200" dirty="0">
                <a:solidFill>
                  <a:srgbClr val="0070C0"/>
                </a:solidFill>
              </a:rPr>
              <a:t> FSM </a:t>
            </a:r>
            <a:r>
              <a:rPr lang="el-GR" sz="1200" err="1">
                <a:solidFill>
                  <a:srgbClr val="0070C0"/>
                </a:solidFill>
              </a:rPr>
              <a:t>that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proccess</a:t>
            </a:r>
            <a:r>
              <a:rPr lang="el-GR" sz="1200" dirty="0">
                <a:solidFill>
                  <a:srgbClr val="0070C0"/>
                </a:solidFill>
              </a:rPr>
              <a:t> </a:t>
            </a:r>
            <a:r>
              <a:rPr lang="el-GR" sz="1200" err="1">
                <a:solidFill>
                  <a:srgbClr val="0070C0"/>
                </a:solidFill>
              </a:rPr>
              <a:t>IOS_CCs</a:t>
            </a:r>
            <a:r>
              <a:rPr lang="el-GR" sz="1200" dirty="0">
                <a:solidFill>
                  <a:srgbClr val="0070C0"/>
                </a:solidFill>
              </a:rPr>
              <a:t>. </a:t>
            </a:r>
            <a:r>
              <a:rPr lang="el-GR" sz="1200" err="1">
                <a:solidFill>
                  <a:srgbClr val="0070C0"/>
                </a:solidFill>
              </a:rPr>
              <a:t>It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parses</a:t>
            </a:r>
            <a:r>
              <a:rPr lang="el-GR" sz="1200" dirty="0">
                <a:solidFill>
                  <a:srgbClr val="0070C0"/>
                </a:solidFill>
              </a:rPr>
              <a:t> the 2nd </a:t>
            </a:r>
            <a:r>
              <a:rPr lang="el-GR" sz="1200" err="1">
                <a:solidFill>
                  <a:srgbClr val="0070C0"/>
                </a:solidFill>
              </a:rPr>
              <a:t>part</a:t>
            </a:r>
            <a:r>
              <a:rPr lang="el-GR" sz="1200" dirty="0">
                <a:solidFill>
                  <a:srgbClr val="0070C0"/>
                </a:solidFill>
              </a:rPr>
              <a:t> of </a:t>
            </a:r>
            <a:r>
              <a:rPr lang="el-GR" sz="1200" err="1">
                <a:solidFill>
                  <a:srgbClr val="0070C0"/>
                </a:solidFill>
              </a:rPr>
              <a:t>file</a:t>
            </a:r>
            <a:r>
              <a:rPr lang="el-GR" sz="1200" dirty="0">
                <a:solidFill>
                  <a:srgbClr val="0070C0"/>
                </a:solidFill>
              </a:rPr>
              <a:t> and </a:t>
            </a:r>
            <a:r>
              <a:rPr lang="el-GR" sz="1200" err="1">
                <a:solidFill>
                  <a:srgbClr val="0070C0"/>
                </a:solidFill>
              </a:rPr>
              <a:t>store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all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IOs</a:t>
            </a:r>
            <a:r>
              <a:rPr lang="el-GR" sz="1200" dirty="0">
                <a:solidFill>
                  <a:srgbClr val="0070C0"/>
                </a:solidFill>
              </a:rPr>
              <a:t> in </a:t>
            </a:r>
            <a:r>
              <a:rPr lang="el-GR" sz="1200" err="1">
                <a:solidFill>
                  <a:srgbClr val="0070C0"/>
                </a:solidFill>
              </a:rPr>
              <a:t>gatepinhash</a:t>
            </a:r>
            <a:r>
              <a:rPr lang="el-GR" sz="1200" dirty="0">
                <a:solidFill>
                  <a:srgbClr val="0070C0"/>
                </a:solidFill>
              </a:rPr>
              <a:t> and </a:t>
            </a:r>
            <a:r>
              <a:rPr lang="el-GR" sz="1200" err="1">
                <a:solidFill>
                  <a:srgbClr val="0070C0"/>
                </a:solidFill>
              </a:rPr>
              <a:t>add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all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err="1">
                <a:solidFill>
                  <a:srgbClr val="0070C0"/>
                </a:solidFill>
              </a:rPr>
              <a:t>connections</a:t>
            </a:r>
            <a:endParaRPr lang="el-GR">
              <a:solidFill>
                <a:srgbClr val="0070C0"/>
              </a:solidFill>
            </a:endParaRPr>
          </a:p>
        </p:txBody>
      </p:sp>
      <p:pic>
        <p:nvPicPr>
          <p:cNvPr id="2" name="Εικόνα 1" descr="Εικόνα που περιέχει κείμενο, στιγμιότυπο οθόνης, κύκλος, διάγραμμα&#10;&#10;Περιγραφή που δημιουργήθηκε αυτόματ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9713" y="2895673"/>
            <a:ext cx="6749142" cy="18830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10075" y="635737"/>
            <a:ext cx="478971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l-GR" sz="1200" dirty="0">
                <a:solidFill>
                  <a:srgbClr val="0070C0"/>
                </a:solidFill>
              </a:rPr>
              <a:t>In </a:t>
            </a:r>
            <a:r>
              <a:rPr lang="el-GR" sz="1200" dirty="0" err="1">
                <a:solidFill>
                  <a:srgbClr val="0070C0"/>
                </a:solidFill>
              </a:rPr>
              <a:t>first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parse</a:t>
            </a:r>
            <a:r>
              <a:rPr lang="el-GR" sz="1200" dirty="0">
                <a:solidFill>
                  <a:srgbClr val="0070C0"/>
                </a:solidFill>
              </a:rPr>
              <a:t> of </a:t>
            </a:r>
            <a:r>
              <a:rPr lang="el-GR" sz="1200" dirty="0" err="1">
                <a:solidFill>
                  <a:srgbClr val="0070C0"/>
                </a:solidFill>
              </a:rPr>
              <a:t>file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we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count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number</a:t>
            </a:r>
            <a:r>
              <a:rPr lang="el-GR" sz="1200" dirty="0">
                <a:solidFill>
                  <a:srgbClr val="0070C0"/>
                </a:solidFill>
              </a:rPr>
              <a:t> of </a:t>
            </a:r>
            <a:r>
              <a:rPr lang="el-GR" sz="1200" dirty="0" err="1">
                <a:solidFill>
                  <a:srgbClr val="0070C0"/>
                </a:solidFill>
              </a:rPr>
              <a:t>Components</a:t>
            </a:r>
            <a:r>
              <a:rPr lang="el-GR" sz="1200" dirty="0">
                <a:solidFill>
                  <a:srgbClr val="0070C0"/>
                </a:solidFill>
              </a:rPr>
              <a:t> and </a:t>
            </a:r>
            <a:r>
              <a:rPr lang="el-GR" sz="1200" dirty="0" err="1">
                <a:solidFill>
                  <a:srgbClr val="0070C0"/>
                </a:solidFill>
              </a:rPr>
              <a:t>Gateping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we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find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to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initialize</a:t>
            </a:r>
            <a:r>
              <a:rPr lang="el-GR" sz="1200" dirty="0">
                <a:solidFill>
                  <a:srgbClr val="0070C0"/>
                </a:solidFill>
              </a:rPr>
              <a:t> the </a:t>
            </a:r>
            <a:r>
              <a:rPr lang="el-GR" sz="1200" dirty="0" err="1">
                <a:solidFill>
                  <a:srgbClr val="0070C0"/>
                </a:solidFill>
              </a:rPr>
              <a:t>hashtables</a:t>
            </a:r>
            <a:r>
              <a:rPr lang="el-GR" sz="1200" dirty="0">
                <a:solidFill>
                  <a:srgbClr val="0070C0"/>
                </a:solidFill>
              </a:rPr>
              <a:t>.</a:t>
            </a:r>
            <a:endParaRPr lang="el-GR" sz="1200" dirty="0">
              <a:solidFill>
                <a:srgbClr val="0070C0"/>
              </a:solidFill>
            </a:endParaRPr>
          </a:p>
          <a:p>
            <a:r>
              <a:rPr lang="el-GR" sz="1200" dirty="0">
                <a:solidFill>
                  <a:srgbClr val="C00000"/>
                </a:solidFill>
              </a:rPr>
              <a:t>    For </a:t>
            </a:r>
            <a:r>
              <a:rPr lang="el-GR" sz="1200" err="1">
                <a:solidFill>
                  <a:srgbClr val="C00000"/>
                </a:solidFill>
              </a:rPr>
              <a:t>cells</a:t>
            </a:r>
            <a:r>
              <a:rPr lang="el-GR" sz="1200" dirty="0">
                <a:solidFill>
                  <a:srgbClr val="C00000"/>
                </a:solidFill>
              </a:rPr>
              <a:t> </a:t>
            </a:r>
            <a:r>
              <a:rPr lang="el-GR" sz="1200" err="1">
                <a:solidFill>
                  <a:srgbClr val="C00000"/>
                </a:solidFill>
              </a:rPr>
              <a:t>we</a:t>
            </a:r>
            <a:r>
              <a:rPr lang="el-GR" sz="1200" dirty="0">
                <a:solidFill>
                  <a:srgbClr val="C00000"/>
                </a:solidFill>
              </a:rPr>
              <a:t> </a:t>
            </a:r>
            <a:r>
              <a:rPr lang="el-GR" sz="1200" err="1">
                <a:solidFill>
                  <a:srgbClr val="C00000"/>
                </a:solidFill>
              </a:rPr>
              <a:t>store</a:t>
            </a:r>
            <a:r>
              <a:rPr lang="el-GR" sz="1200" dirty="0">
                <a:solidFill>
                  <a:srgbClr val="C00000"/>
                </a:solidFill>
              </a:rPr>
              <a:t> </a:t>
            </a:r>
            <a:r>
              <a:rPr lang="el-GR" sz="1200" err="1">
                <a:solidFill>
                  <a:srgbClr val="C00000"/>
                </a:solidFill>
              </a:rPr>
              <a:t>them</a:t>
            </a:r>
            <a:r>
              <a:rPr lang="el-GR" sz="1200" dirty="0">
                <a:solidFill>
                  <a:srgbClr val="C00000"/>
                </a:solidFill>
              </a:rPr>
              <a:t> </a:t>
            </a:r>
            <a:r>
              <a:rPr lang="el-GR" sz="1200" err="1">
                <a:solidFill>
                  <a:srgbClr val="C00000"/>
                </a:solidFill>
              </a:rPr>
              <a:t>temporarily</a:t>
            </a:r>
            <a:r>
              <a:rPr lang="el-GR" sz="1200" dirty="0">
                <a:solidFill>
                  <a:srgbClr val="C00000"/>
                </a:solidFill>
              </a:rPr>
              <a:t> in a </a:t>
            </a:r>
            <a:r>
              <a:rPr lang="el-GR" sz="1200" err="1">
                <a:solidFill>
                  <a:srgbClr val="C00000"/>
                </a:solidFill>
              </a:rPr>
              <a:t>dynamic</a:t>
            </a:r>
            <a:r>
              <a:rPr lang="el-GR" sz="1200" dirty="0">
                <a:solidFill>
                  <a:srgbClr val="C00000"/>
                </a:solidFill>
              </a:rPr>
              <a:t> </a:t>
            </a:r>
            <a:r>
              <a:rPr lang="el-GR" sz="1200" err="1">
                <a:solidFill>
                  <a:srgbClr val="C00000"/>
                </a:solidFill>
              </a:rPr>
              <a:t>array</a:t>
            </a:r>
            <a:r>
              <a:rPr lang="el-GR" sz="1200" dirty="0">
                <a:solidFill>
                  <a:srgbClr val="C00000"/>
                </a:solidFill>
              </a:rPr>
              <a:t> and </a:t>
            </a:r>
            <a:r>
              <a:rPr lang="el-GR" sz="1200" err="1">
                <a:solidFill>
                  <a:srgbClr val="C00000"/>
                </a:solidFill>
              </a:rPr>
              <a:t>then</a:t>
            </a:r>
            <a:r>
              <a:rPr lang="el-GR" sz="1200" dirty="0">
                <a:solidFill>
                  <a:srgbClr val="C00000"/>
                </a:solidFill>
              </a:rPr>
              <a:t>        </a:t>
            </a:r>
            <a:r>
              <a:rPr lang="el-GR" sz="1200" err="1">
                <a:solidFill>
                  <a:srgbClr val="C00000"/>
                </a:solidFill>
              </a:rPr>
              <a:t>find</a:t>
            </a:r>
            <a:r>
              <a:rPr lang="el-GR" sz="1200" dirty="0">
                <a:solidFill>
                  <a:srgbClr val="C00000"/>
                </a:solidFill>
              </a:rPr>
              <a:t> the </a:t>
            </a:r>
            <a:r>
              <a:rPr lang="el-GR" sz="1200" err="1">
                <a:solidFill>
                  <a:srgbClr val="C00000"/>
                </a:solidFill>
              </a:rPr>
              <a:t>exact</a:t>
            </a:r>
            <a:r>
              <a:rPr lang="el-GR" sz="1200" dirty="0">
                <a:solidFill>
                  <a:srgbClr val="C00000"/>
                </a:solidFill>
              </a:rPr>
              <a:t> </a:t>
            </a:r>
            <a:r>
              <a:rPr lang="el-GR" sz="1200" err="1">
                <a:solidFill>
                  <a:srgbClr val="C00000"/>
                </a:solidFill>
              </a:rPr>
              <a:t>number</a:t>
            </a:r>
            <a:endParaRPr lang="el-GR" sz="1200" dirty="0">
              <a:solidFill>
                <a:srgbClr val="FF0000"/>
              </a:solidFill>
            </a:endParaRPr>
          </a:p>
        </p:txBody>
      </p:sp>
      <p:pic>
        <p:nvPicPr>
          <p:cNvPr id="3" name="Εικόνα 2" descr="Εικόνα που περιέχει κείμενο, γραμματοσειρά, στιγμιότυπο οθόνης&#10;&#10;Περιγραφή που δημιουργήθηκε αυτόματ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3102" y="982404"/>
            <a:ext cx="2190750" cy="1809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69720" y="462008"/>
            <a:ext cx="253029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l-GR" sz="1200" dirty="0">
                <a:solidFill>
                  <a:srgbClr val="0070C0"/>
                </a:solidFill>
              </a:rPr>
              <a:t>For </a:t>
            </a:r>
            <a:r>
              <a:rPr lang="el-GR" sz="1200" dirty="0" err="1">
                <a:solidFill>
                  <a:srgbClr val="0070C0"/>
                </a:solidFill>
              </a:rPr>
              <a:t>all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FSMs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we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use</a:t>
            </a:r>
            <a:r>
              <a:rPr lang="el-GR" sz="1200" dirty="0">
                <a:solidFill>
                  <a:srgbClr val="0070C0"/>
                </a:solidFill>
              </a:rPr>
              <a:t> </a:t>
            </a:r>
            <a:r>
              <a:rPr lang="el-GR" sz="1200" dirty="0" err="1">
                <a:solidFill>
                  <a:srgbClr val="0070C0"/>
                </a:solidFill>
              </a:rPr>
              <a:t>enums</a:t>
            </a:r>
            <a:r>
              <a:rPr lang="el-GR" sz="1200" dirty="0">
                <a:solidFill>
                  <a:srgbClr val="0070C0"/>
                </a:solidFill>
              </a:rPr>
              <a:t> </a:t>
            </a:r>
            <a:r>
              <a:rPr lang="el-GR" sz="1200" dirty="0" err="1">
                <a:solidFill>
                  <a:srgbClr val="0070C0"/>
                </a:solidFill>
              </a:rPr>
              <a:t>to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be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easier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to</a:t>
            </a:r>
            <a:r>
              <a:rPr lang="el-GR" sz="1200" dirty="0">
                <a:solidFill>
                  <a:srgbClr val="0070C0"/>
                </a:solidFill>
              </a:rPr>
              <a:t> </a:t>
            </a:r>
            <a:r>
              <a:rPr lang="el-GR" sz="1200" dirty="0" err="1">
                <a:solidFill>
                  <a:srgbClr val="0070C0"/>
                </a:solidFill>
              </a:rPr>
              <a:t>read</a:t>
            </a:r>
            <a:r>
              <a:rPr lang="el-GR" sz="1200" dirty="0">
                <a:solidFill>
                  <a:srgbClr val="0070C0"/>
                </a:solidFill>
              </a:rPr>
              <a:t> </a:t>
            </a:r>
            <a:r>
              <a:rPr lang="el-GR" sz="1200" dirty="0" err="1">
                <a:solidFill>
                  <a:srgbClr val="0070C0"/>
                </a:solidFill>
              </a:rPr>
              <a:t>states</a:t>
            </a:r>
            <a:endParaRPr lang="el-GR" sz="1200" dirty="0" err="1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8976" y="2385679"/>
            <a:ext cx="6572249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l-GR" sz="1200" b="1" dirty="0" err="1">
                <a:solidFill>
                  <a:srgbClr val="0070C0"/>
                </a:solidFill>
                <a:cs typeface="Arial"/>
              </a:rPr>
              <a:t>Example</a:t>
            </a:r>
            <a:r>
              <a:rPr lang="el-GR" sz="1200" dirty="0">
                <a:cs typeface="Arial"/>
              </a:rPr>
              <a:t>: IO: o_wb_data|0 </a:t>
            </a:r>
            <a:r>
              <a:rPr lang="el-GR" sz="1200" dirty="0" err="1">
                <a:cs typeface="Arial"/>
              </a:rPr>
              <a:t>CCs</a:t>
            </a:r>
            <a:r>
              <a:rPr lang="el-GR" sz="1200" dirty="0">
                <a:cs typeface="Arial"/>
              </a:rPr>
              <a:t>: PID/U70 (/Q) </a:t>
            </a:r>
            <a:endParaRPr lang="el-GR" sz="1200"/>
          </a:p>
          <a:p>
            <a:r>
              <a:rPr lang="el-GR" sz="1200" dirty="0">
                <a:cs typeface="Arial"/>
              </a:rPr>
              <a:t>                 IO: o_un|31 </a:t>
            </a:r>
            <a:r>
              <a:rPr lang="el-GR" sz="1200" dirty="0" err="1">
                <a:cs typeface="Arial"/>
              </a:rPr>
              <a:t>CCs</a:t>
            </a:r>
            <a:r>
              <a:rPr lang="el-GR" sz="1200" dirty="0">
                <a:cs typeface="Arial"/>
              </a:rPr>
              <a:t>: PID/\</a:t>
            </a:r>
            <a:r>
              <a:rPr lang="el-GR" sz="1200" dirty="0" err="1">
                <a:cs typeface="Arial"/>
              </a:rPr>
              <a:t>un_reg</a:t>
            </a:r>
            <a:r>
              <a:rPr lang="el-GR" sz="1200" dirty="0">
                <a:cs typeface="Arial"/>
              </a:rPr>
              <a:t>[31] (/Q) PID/U830 (/IN0) PID/U1263 (/IN0)</a:t>
            </a:r>
            <a:endParaRPr lang="el-GR" sz="1200" dirty="0"/>
          </a:p>
          <a:p>
            <a:endParaRPr lang="el-G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</p:sld>
</file>

<file path=ppt/theme/theme1.xml><?xml version="1.0" encoding="utf-8"?>
<a:theme xmlns:a="http://schemas.openxmlformats.org/drawingml/2006/main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23891</Words>
  <Application>WPS Presentation</Application>
  <PresentationFormat>Προβολή στην οθόνη (16:9)</PresentationFormat>
  <Paragraphs>994</Paragraphs>
  <Slides>71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71</vt:i4>
      </vt:variant>
    </vt:vector>
  </HeadingPairs>
  <TitlesOfParts>
    <vt:vector size="92" baseType="lpstr">
      <vt:lpstr>Arial</vt:lpstr>
      <vt:lpstr>SimSun</vt:lpstr>
      <vt:lpstr>Wingdings</vt:lpstr>
      <vt:lpstr>Arial</vt:lpstr>
      <vt:lpstr>DejaVu Sans</vt:lpstr>
      <vt:lpstr>DejaVu Sans</vt:lpstr>
      <vt:lpstr>Symbol</vt:lpstr>
      <vt:lpstr>IBM Plex Mono</vt:lpstr>
      <vt:lpstr>Cantarell Extra Bold</vt:lpstr>
      <vt:lpstr>Poppins</vt:lpstr>
      <vt:lpstr>Montserrat ExtraBold</vt:lpstr>
      <vt:lpstr>Microsoft YaHei</vt:lpstr>
      <vt:lpstr>Droid Sans Fallback</vt:lpstr>
      <vt:lpstr>Arial Unicode MS</vt:lpstr>
      <vt:lpstr>OpenSymbol</vt:lpstr>
      <vt:lpstr>Montserrat Thin</vt:lpstr>
      <vt:lpstr>Calibri</vt:lpstr>
      <vt:lpstr>Introduction to Coding Workshop by Slidesgo</vt:lpstr>
      <vt:lpstr>Introduction to Coding Workshop by Slidesgo</vt:lpstr>
      <vt:lpstr>Introduction to Coding Workshop by Slidesgo</vt:lpstr>
      <vt:lpstr>Office Theme</vt:lpstr>
      <vt:lpstr>Presentation of 2nd assignment - ece437</vt:lpstr>
      <vt:lpstr>Concept</vt:lpstr>
      <vt:lpstr>Structs</vt:lpstr>
      <vt:lpstr>Gatepins Hashtable</vt:lpstr>
      <vt:lpstr>Components Hashtable</vt:lpstr>
      <vt:lpstr>Library Hashtable</vt:lpstr>
      <vt:lpstr>Parser</vt:lpstr>
      <vt:lpstr>Parser</vt:lpstr>
      <vt:lpstr>Parser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Hash Function</vt:lpstr>
      <vt:lpstr>Structs Initialazation</vt:lpstr>
      <vt:lpstr>Functions for gatepinhash</vt:lpstr>
      <vt:lpstr>Functions for gatepinhash</vt:lpstr>
      <vt:lpstr>Functions for Libhash</vt:lpstr>
      <vt:lpstr>Functions for Libhash</vt:lpstr>
      <vt:lpstr>Functions for Comphash</vt:lpstr>
      <vt:lpstr>Structs Free</vt:lpstr>
      <vt:lpstr>Supported TCL commands</vt:lpstr>
      <vt:lpstr>Some Examples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of 1st assignment - ece437</dc:title>
  <dc:creator/>
  <cp:lastModifiedBy>dimitris</cp:lastModifiedBy>
  <cp:revision>1164</cp:revision>
  <dcterms:created xsi:type="dcterms:W3CDTF">2024-05-29T11:34:24Z</dcterms:created>
  <dcterms:modified xsi:type="dcterms:W3CDTF">2024-05-29T11:34:24Z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1033-11.1.0.11711</vt:lpwstr>
  </property>
</Properties>
</file>